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_rels/item3.xml.rels" ContentType="application/vnd.openxmlformats-package.relationship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item1.xml" ContentType="application/xml"/>
  <Override PartName="/customXml/item3.xml" ContentType="application/xml"/>
  <Override PartName="/docMetadata/LabelInfo.xml" ContentType="application/xml"/>
  <Override PartName="/_rels/.rels" ContentType="application/vnd.openxmlformats-package.relationships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Layouts/slideLayout1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jpeg" ContentType="image/jpeg"/>
  <Override PartName="/ppt/media/image4.jpeg" ContentType="image/jpeg"/>
  <Override PartName="/ppt/media/image5.png" ContentType="image/png"/>
  <Override PartName="/ppt/media/image8.png" ContentType="image/png"/>
  <Override PartName="/ppt/media/image7.jpeg" ContentType="image/jpeg"/>
  <Override PartName="/ppt/media/image6.jpeg" ContentType="image/jpe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0.xml.rels" ContentType="application/vnd.openxmlformats-package.relationship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_rels/notesSlide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microsoft.com/office/2020/02/relationships/classificationlabels" Target="docMetadata/LabelInfo.xml"/><Relationship Id="rId8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it-IT" sz="1800" spc="-1" strike="noStrike">
                <a:solidFill>
                  <a:srgbClr val="000000"/>
                </a:solidFill>
                <a:latin typeface="Meiryo"/>
              </a:rPr>
              <a:t>Click to move the slide</a:t>
            </a:r>
            <a:endParaRPr b="0" lang="it-IT" sz="18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it-IT" sz="2000" spc="-1" strike="noStrike">
                <a:latin typeface="Arial"/>
              </a:rPr>
              <a:t>Click to edit the notes format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it-IT" sz="1400" spc="-1" strike="noStrike">
                <a:latin typeface="Times New Roman"/>
              </a:rPr>
              <a:t>&lt;header&gt;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it-IT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it-IT" sz="1400" spc="-1" strike="noStrike">
                <a:latin typeface="Times New Roman"/>
              </a:rPr>
              <a:t>&lt;date/time&gt;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it-IT" sz="1400" spc="-1" strike="noStrike">
                <a:latin typeface="Times New Roman"/>
              </a:defRPr>
            </a:lvl1pPr>
          </a:lstStyle>
          <a:p>
            <a:r>
              <a:rPr b="0" lang="it-IT" sz="1400" spc="-1" strike="noStrike">
                <a:latin typeface="Times New Roman"/>
              </a:rPr>
              <a:t>&lt;footer&gt;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it-IT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B83567BD-2D97-49A6-BBBB-E8C8308AACDA}" type="slidenum">
              <a:rPr b="0" lang="it-IT" sz="1400" spc="-1" strike="noStrike">
                <a:latin typeface="Times New Roman"/>
              </a:rPr>
              <a:t>&lt;number&gt;</a:t>
            </a:fld>
            <a:endParaRPr b="0" lang="it-IT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9D07714-7A41-4922-8D0E-8369A8D7FE9B}" type="slidenum">
              <a:rPr b="0" lang="en-US" sz="1200" spc="-1" strike="noStrike">
                <a:latin typeface="Times New Roman"/>
              </a:rPr>
              <a:t>&lt;number&gt;</a:t>
            </a:fld>
            <a:endParaRPr b="0" lang="it-IT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2CBB9D5-7D9D-4BCE-B1F7-CAC7882C7D17}" type="slidenum">
              <a:rPr b="0" lang="en-US" sz="1200" spc="-1" strike="noStrike">
                <a:latin typeface="Times New Roman"/>
              </a:rPr>
              <a:t>10</a:t>
            </a:fld>
            <a:endParaRPr b="0" lang="it-IT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411ABA5-73CF-4C5E-9A40-9F47997ABA65}" type="slidenum">
              <a:rPr b="0" lang="en-US" sz="1200" spc="-1" strike="noStrike">
                <a:latin typeface="Times New Roman"/>
              </a:rPr>
              <a:t>10</a:t>
            </a:fld>
            <a:endParaRPr b="0" lang="it-IT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6DDE7CD-0186-47D4-87E1-5C5AE16AED43}" type="slidenum">
              <a:rPr b="0" lang="en-US" sz="1200" spc="-1" strike="noStrike">
                <a:latin typeface="Times New Roman"/>
              </a:rPr>
              <a:t>10</a:t>
            </a:fld>
            <a:endParaRPr b="0" lang="it-IT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FBED690-275B-45E7-B928-234FA7E8D6C8}" type="slidenum">
              <a:rPr b="0" lang="en-US" sz="1200" spc="-1" strike="noStrike">
                <a:latin typeface="Times New Roman"/>
              </a:rPr>
              <a:t>10</a:t>
            </a:fld>
            <a:endParaRPr b="0" lang="it-IT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3CFB1B1-81A4-4F5C-AB18-32BD01D2054E}" type="slidenum">
              <a:rPr b="0" lang="en-US" sz="1200" spc="-1" strike="noStrike">
                <a:latin typeface="Times New Roman"/>
              </a:rPr>
              <a:t>10</a:t>
            </a:fld>
            <a:endParaRPr b="0" lang="it-IT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BDC783D-2BB7-4069-9CB8-B7C634EBD517}" type="slidenum">
              <a:rPr b="0" lang="en-US" sz="1200" spc="-1" strike="noStrike">
                <a:latin typeface="Times New Roman"/>
              </a:rPr>
              <a:t>10</a:t>
            </a:fld>
            <a:endParaRPr b="0" lang="it-IT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40BAAC9-3422-4D08-8939-7686ABF36849}" type="slidenum">
              <a:rPr b="0" lang="en-US" sz="1200" spc="-1" strike="noStrike">
                <a:latin typeface="Times New Roman"/>
              </a:rPr>
              <a:t>10</a:t>
            </a:fld>
            <a:endParaRPr b="0" lang="it-IT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12A8457-6D49-4C08-912C-8303C1C89E6A}" type="slidenum">
              <a:rPr b="0" lang="en-US" sz="1200" spc="-1" strike="noStrike">
                <a:latin typeface="Times New Roman"/>
              </a:rPr>
              <a:t>&lt;number&gt;</a:t>
            </a:fld>
            <a:endParaRPr b="0" lang="it-IT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C12C3E3-D0AC-41C8-966C-93D5475D7D9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434600" y="1137960"/>
            <a:ext cx="4862520" cy="20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858000" y="5040"/>
            <a:ext cx="533376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858000" y="1776600"/>
            <a:ext cx="533376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469BEC9-502D-48E6-B3E8-482CAFB769B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434600" y="1137960"/>
            <a:ext cx="4862520" cy="20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858000" y="5040"/>
            <a:ext cx="26028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9591480" y="5040"/>
            <a:ext cx="26028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858000" y="1776600"/>
            <a:ext cx="26028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9591480" y="1776600"/>
            <a:ext cx="26028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BE5F2AE-697C-4AAB-A3B8-D4F35EF222C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434600" y="1137960"/>
            <a:ext cx="4862520" cy="20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6858000" y="5040"/>
            <a:ext cx="17172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8661600" y="5040"/>
            <a:ext cx="17172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/>
          </p:nvPr>
        </p:nvSpPr>
        <p:spPr>
          <a:xfrm>
            <a:off x="10464840" y="5040"/>
            <a:ext cx="17172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/>
          </p:nvPr>
        </p:nvSpPr>
        <p:spPr>
          <a:xfrm>
            <a:off x="6858000" y="1776600"/>
            <a:ext cx="17172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/>
          </p:nvPr>
        </p:nvSpPr>
        <p:spPr>
          <a:xfrm>
            <a:off x="8661600" y="1776600"/>
            <a:ext cx="17172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/>
          </p:nvPr>
        </p:nvSpPr>
        <p:spPr>
          <a:xfrm>
            <a:off x="10464840" y="1776600"/>
            <a:ext cx="17172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88FCF53-43DC-420B-B3AD-DFC249D6AE6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0836B3D-C047-4DD8-9E4F-518E5E63D4F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434600" y="1137960"/>
            <a:ext cx="4862520" cy="20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subTitle"/>
          </p:nvPr>
        </p:nvSpPr>
        <p:spPr>
          <a:xfrm>
            <a:off x="6858000" y="5040"/>
            <a:ext cx="5333760" cy="339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E332ABE-59AB-46CF-978E-B8581FF32EE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434600" y="1137960"/>
            <a:ext cx="4862520" cy="20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858000" y="5040"/>
            <a:ext cx="5333760" cy="339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6EBF231-BBCF-4912-A670-8B218453FF2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434600" y="1137960"/>
            <a:ext cx="4862520" cy="20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858000" y="5040"/>
            <a:ext cx="2602800" cy="339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9591480" y="5040"/>
            <a:ext cx="2602800" cy="339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18247E1-C6D1-434D-89C9-D84AF78AB57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434600" y="1137960"/>
            <a:ext cx="4862520" cy="20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BE67956-D24A-4D5F-B133-2E11FAB9F94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subTitle"/>
          </p:nvPr>
        </p:nvSpPr>
        <p:spPr>
          <a:xfrm>
            <a:off x="1434600" y="1137960"/>
            <a:ext cx="4862520" cy="93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0221637-FC24-46DF-8CA2-84D8B06DED8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434600" y="1137960"/>
            <a:ext cx="4862520" cy="20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858000" y="5040"/>
            <a:ext cx="26028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9591480" y="5040"/>
            <a:ext cx="2602800" cy="339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6858000" y="1776600"/>
            <a:ext cx="26028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4F9C9BC-F96D-46F6-908E-AE55724D8D9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434600" y="1137960"/>
            <a:ext cx="4862520" cy="20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6858000" y="5040"/>
            <a:ext cx="5333760" cy="339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1354446-91EF-4CE9-8F91-D62BA8D8587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434600" y="1137960"/>
            <a:ext cx="4862520" cy="20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6858000" y="5040"/>
            <a:ext cx="2602800" cy="339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9591480" y="5040"/>
            <a:ext cx="26028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9591480" y="1776600"/>
            <a:ext cx="26028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65F987A-32B8-41BA-953C-44BFB08EBD7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434600" y="1137960"/>
            <a:ext cx="4862520" cy="20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858000" y="5040"/>
            <a:ext cx="26028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9591480" y="5040"/>
            <a:ext cx="26028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6858000" y="1776600"/>
            <a:ext cx="533376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937EE9F-62E2-4DFB-BED4-6946602107B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434600" y="1137960"/>
            <a:ext cx="4862520" cy="20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858000" y="5040"/>
            <a:ext cx="533376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858000" y="1776600"/>
            <a:ext cx="533376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5E4BD2B-428B-4B49-9F5B-E4A0AD32E77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434600" y="1137960"/>
            <a:ext cx="4862520" cy="20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858000" y="5040"/>
            <a:ext cx="26028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9591480" y="5040"/>
            <a:ext cx="26028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6858000" y="1776600"/>
            <a:ext cx="26028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99" name="PlaceHolder 5"/>
          <p:cNvSpPr>
            <a:spLocks noGrp="1"/>
          </p:cNvSpPr>
          <p:nvPr>
            <p:ph/>
          </p:nvPr>
        </p:nvSpPr>
        <p:spPr>
          <a:xfrm>
            <a:off x="9591480" y="1776600"/>
            <a:ext cx="26028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72432A7-7B0A-4F8B-B8FD-E71320ECA80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434600" y="1137960"/>
            <a:ext cx="4862520" cy="20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858000" y="5040"/>
            <a:ext cx="17172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8661600" y="5040"/>
            <a:ext cx="17172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10464840" y="5040"/>
            <a:ext cx="17172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104" name="PlaceHolder 5"/>
          <p:cNvSpPr>
            <a:spLocks noGrp="1"/>
          </p:cNvSpPr>
          <p:nvPr>
            <p:ph/>
          </p:nvPr>
        </p:nvSpPr>
        <p:spPr>
          <a:xfrm>
            <a:off x="6858000" y="1776600"/>
            <a:ext cx="17172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105" name="PlaceHolder 6"/>
          <p:cNvSpPr>
            <a:spLocks noGrp="1"/>
          </p:cNvSpPr>
          <p:nvPr>
            <p:ph/>
          </p:nvPr>
        </p:nvSpPr>
        <p:spPr>
          <a:xfrm>
            <a:off x="8661600" y="1776600"/>
            <a:ext cx="17172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106" name="PlaceHolder 7"/>
          <p:cNvSpPr>
            <a:spLocks noGrp="1"/>
          </p:cNvSpPr>
          <p:nvPr>
            <p:ph/>
          </p:nvPr>
        </p:nvSpPr>
        <p:spPr>
          <a:xfrm>
            <a:off x="10464840" y="1776600"/>
            <a:ext cx="17172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CC1EAED-C8A0-4564-B92F-C4FAD64A5ED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EB7816D-1169-4BB6-9BBF-72C4E0319D7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434600" y="1137960"/>
            <a:ext cx="4862520" cy="20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6858000" y="5040"/>
            <a:ext cx="5333760" cy="339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37EADE8-B298-4819-99A6-C4581E3BC69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434600" y="1137960"/>
            <a:ext cx="4862520" cy="20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858000" y="5040"/>
            <a:ext cx="5333760" cy="339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9F7B809-D7A4-4B13-9B22-0DB7E7427EF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434600" y="1137960"/>
            <a:ext cx="4862520" cy="20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858000" y="5040"/>
            <a:ext cx="2602800" cy="339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9591480" y="5040"/>
            <a:ext cx="2602800" cy="339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521055B-632C-4F15-917A-BD98F59639E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434600" y="1137960"/>
            <a:ext cx="4862520" cy="20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BF2CC4C-C7E0-4C87-B10F-D57AED4E86A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434600" y="1137960"/>
            <a:ext cx="4862520" cy="20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858000" y="5040"/>
            <a:ext cx="5333760" cy="339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83CA4B9-695E-4EAC-B545-00060AAC486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1434600" y="1137960"/>
            <a:ext cx="4862520" cy="93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AC31376-91E9-4E06-AB39-478DBBD9D0C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434600" y="1137960"/>
            <a:ext cx="4862520" cy="20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858000" y="5040"/>
            <a:ext cx="26028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9591480" y="5040"/>
            <a:ext cx="2602800" cy="339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6858000" y="1776600"/>
            <a:ext cx="26028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7B37004-F74F-4AB2-95A3-188A145ADF1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434600" y="1137960"/>
            <a:ext cx="4862520" cy="20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858000" y="5040"/>
            <a:ext cx="2602800" cy="339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9591480" y="5040"/>
            <a:ext cx="26028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9591480" y="1776600"/>
            <a:ext cx="26028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A14C0E2-0039-4208-B345-C219E69AA64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434600" y="1137960"/>
            <a:ext cx="4862520" cy="20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858000" y="5040"/>
            <a:ext cx="26028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9591480" y="5040"/>
            <a:ext cx="26028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6858000" y="1776600"/>
            <a:ext cx="533376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D4A72EF-53AD-4039-B864-F2CFF94641E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434600" y="1137960"/>
            <a:ext cx="4862520" cy="20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858000" y="5040"/>
            <a:ext cx="533376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858000" y="1776600"/>
            <a:ext cx="533376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D4E8E48-CEE5-4692-BDFC-67C309E98C1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434600" y="1137960"/>
            <a:ext cx="4862520" cy="20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858000" y="5040"/>
            <a:ext cx="26028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9591480" y="5040"/>
            <a:ext cx="26028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858000" y="1776600"/>
            <a:ext cx="26028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9591480" y="1776600"/>
            <a:ext cx="26028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38642E2-7CA3-4918-8B82-F9F30797AC4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434600" y="1137960"/>
            <a:ext cx="4862520" cy="20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858000" y="5040"/>
            <a:ext cx="17172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8661600" y="5040"/>
            <a:ext cx="17172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10464840" y="5040"/>
            <a:ext cx="17172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6858000" y="1776600"/>
            <a:ext cx="17172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8661600" y="1776600"/>
            <a:ext cx="17172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10464840" y="1776600"/>
            <a:ext cx="17172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04A8F3A-0983-4EF2-9BC9-B8DD0858E7B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434600" y="1137960"/>
            <a:ext cx="4862520" cy="20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858000" y="5040"/>
            <a:ext cx="2602800" cy="339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9591480" y="5040"/>
            <a:ext cx="2602800" cy="339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B22377F-2128-4954-8E60-E59AF5F3252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434600" y="1137960"/>
            <a:ext cx="4862520" cy="20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794FE13-1CD3-49FC-BD6A-2197714C446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1434600" y="1137960"/>
            <a:ext cx="4862520" cy="93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89C717B-02A6-40EA-BF42-6A2F35F4635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434600" y="1137960"/>
            <a:ext cx="4862520" cy="20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858000" y="5040"/>
            <a:ext cx="26028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9591480" y="5040"/>
            <a:ext cx="2602800" cy="339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858000" y="1776600"/>
            <a:ext cx="26028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3AC3514-9089-4B3D-A269-E5922F7758C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434600" y="1137960"/>
            <a:ext cx="4862520" cy="20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858000" y="5040"/>
            <a:ext cx="2602800" cy="339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9591480" y="5040"/>
            <a:ext cx="26028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9591480" y="1776600"/>
            <a:ext cx="26028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9DD2BE6-8817-4F05-AF70-BED266406EC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434600" y="1137960"/>
            <a:ext cx="4862520" cy="201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858000" y="5040"/>
            <a:ext cx="26028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591480" y="5040"/>
            <a:ext cx="260280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858000" y="1776600"/>
            <a:ext cx="5333760" cy="16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40000"/>
              </a:lnSpc>
              <a:spcBef>
                <a:spcPts val="1417"/>
              </a:spcBef>
              <a:buNone/>
            </a:pP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B9DAEBC-C27E-479A-A8DD-3B48F938997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bed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ttangolo 6" hidden="1"/>
          <p:cNvSpPr/>
          <p:nvPr/>
        </p:nvSpPr>
        <p:spPr>
          <a:xfrm>
            <a:off x="4718160" y="0"/>
            <a:ext cx="7473240" cy="685764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Rettangolo 20" hidden="1"/>
          <p:cNvSpPr/>
          <p:nvPr/>
        </p:nvSpPr>
        <p:spPr>
          <a:xfrm rot="5400000">
            <a:off x="1257120" y="3396960"/>
            <a:ext cx="6857640" cy="63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Rettangolo 51"/>
          <p:cNvSpPr/>
          <p:nvPr/>
        </p:nvSpPr>
        <p:spPr>
          <a:xfrm flipH="1"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Rettangolo 52"/>
          <p:cNvSpPr/>
          <p:nvPr/>
        </p:nvSpPr>
        <p:spPr>
          <a:xfrm>
            <a:off x="0" y="825840"/>
            <a:ext cx="6795720" cy="2593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628280" y="1057680"/>
            <a:ext cx="5003280" cy="217296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it" sz="4400" spc="148" strike="noStrike" cap="all">
                <a:solidFill>
                  <a:srgbClr val="ffffff"/>
                </a:solidFill>
                <a:latin typeface="Meiryo"/>
              </a:rPr>
              <a:t>FAI CLIC PER INSERIRE IL TITOLO</a:t>
            </a:r>
            <a:endParaRPr b="0" lang="it-IT" sz="44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5" name="Rettangolo 55"/>
          <p:cNvSpPr/>
          <p:nvPr/>
        </p:nvSpPr>
        <p:spPr>
          <a:xfrm>
            <a:off x="0" y="889560"/>
            <a:ext cx="1070280" cy="246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Rettangolo 56"/>
          <p:cNvSpPr/>
          <p:nvPr/>
        </p:nvSpPr>
        <p:spPr>
          <a:xfrm rot="5400000">
            <a:off x="-2364840" y="3396960"/>
            <a:ext cx="6857640" cy="63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PlaceHolder 2"/>
          <p:cNvSpPr>
            <a:spLocks noGrp="1"/>
          </p:cNvSpPr>
          <p:nvPr>
            <p:ph type="ftr" idx="1"/>
          </p:nvPr>
        </p:nvSpPr>
        <p:spPr>
          <a:xfrm>
            <a:off x="1635120" y="6309360"/>
            <a:ext cx="4797000" cy="45684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ctr">
            <a:noAutofit/>
          </a:bodyPr>
          <a:lstStyle>
            <a:lvl1pPr>
              <a:lnSpc>
                <a:spcPct val="100000"/>
              </a:lnSpc>
              <a:buNone/>
              <a:defRPr b="0" lang="it" sz="1200" spc="148" strike="noStrike">
                <a:solidFill>
                  <a:srgbClr val="404040"/>
                </a:solidFill>
                <a:latin typeface="Meiryo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it" sz="1200" spc="148" strike="noStrike">
                <a:solidFill>
                  <a:srgbClr val="404040"/>
                </a:solidFill>
                <a:latin typeface="Meiryo"/>
              </a:rPr>
              <a:t>&lt;footer&gt;</a:t>
            </a:r>
            <a:endParaRPr b="0" lang="it-IT" sz="1200" spc="-1" strike="noStrike">
              <a:latin typeface="Times New Roman"/>
            </a:endParaRPr>
          </a:p>
        </p:txBody>
      </p:sp>
      <p:sp>
        <p:nvSpPr>
          <p:cNvPr id="8" name="Rettangolo 58"/>
          <p:cNvSpPr/>
          <p:nvPr/>
        </p:nvSpPr>
        <p:spPr>
          <a:xfrm rot="5400000">
            <a:off x="3398760" y="3396960"/>
            <a:ext cx="6857640" cy="63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PlaceHolder 3"/>
          <p:cNvSpPr>
            <a:spLocks noGrp="1"/>
          </p:cNvSpPr>
          <p:nvPr>
            <p:ph type="dt" idx="2"/>
          </p:nvPr>
        </p:nvSpPr>
        <p:spPr>
          <a:xfrm>
            <a:off x="8197200" y="6309360"/>
            <a:ext cx="2150640" cy="45684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148" strike="noStrike">
                <a:solidFill>
                  <a:srgbClr val="ffffff"/>
                </a:solidFill>
                <a:latin typeface="Meiryo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148" strike="noStrike">
                <a:solidFill>
                  <a:srgbClr val="ffffff"/>
                </a:solidFill>
                <a:latin typeface="Meiryo"/>
              </a:rPr>
              <a:t>&lt;date/time&gt;</a:t>
            </a:r>
            <a:endParaRPr b="0" lang="it-IT" sz="1200" spc="-1" strike="noStrike"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sldNum" idx="3"/>
          </p:nvPr>
        </p:nvSpPr>
        <p:spPr>
          <a:xfrm>
            <a:off x="10569240" y="6309360"/>
            <a:ext cx="979560" cy="45684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b">
            <a:noAutofit/>
          </a:bodyPr>
          <a:lstStyle>
            <a:lvl1pPr algn="r">
              <a:lnSpc>
                <a:spcPct val="100000"/>
              </a:lnSpc>
              <a:buNone/>
              <a:defRPr b="1" lang="en-US" sz="1600" spc="148" strike="noStrike">
                <a:solidFill>
                  <a:srgbClr val="ffffff"/>
                </a:solidFill>
                <a:latin typeface="Meiry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A365EB-D6F1-40E3-8867-89BBC164C07D}" type="slidenum">
              <a:rPr b="1" lang="en-US" sz="1600" spc="148" strike="noStrike">
                <a:solidFill>
                  <a:srgbClr val="ffffff"/>
                </a:solidFill>
                <a:latin typeface="Meiryo"/>
              </a:rPr>
              <a:t>&lt;number&gt;</a:t>
            </a:fld>
            <a:endParaRPr b="0" lang="it-IT" sz="1600" spc="-1" strike="noStrike"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body"/>
          </p:nvPr>
        </p:nvSpPr>
        <p:spPr>
          <a:xfrm>
            <a:off x="6859800" y="0"/>
            <a:ext cx="5331600" cy="685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" sz="1800" spc="-1" strike="noStrike">
                <a:solidFill>
                  <a:srgbClr val="000000"/>
                </a:solidFill>
                <a:latin typeface="Meiryo"/>
              </a:rPr>
              <a:t>Fai clic per aggiungere una foto</a:t>
            </a: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bed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tangolo 6" hidden="1"/>
          <p:cNvSpPr/>
          <p:nvPr/>
        </p:nvSpPr>
        <p:spPr>
          <a:xfrm>
            <a:off x="4718160" y="0"/>
            <a:ext cx="7473240" cy="685764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Rettangolo 20" hidden="1"/>
          <p:cNvSpPr/>
          <p:nvPr/>
        </p:nvSpPr>
        <p:spPr>
          <a:xfrm rot="5400000">
            <a:off x="1257120" y="3396960"/>
            <a:ext cx="6857640" cy="63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Rettangolo 1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Rettangolo 26"/>
          <p:cNvSpPr/>
          <p:nvPr/>
        </p:nvSpPr>
        <p:spPr>
          <a:xfrm>
            <a:off x="1038600" y="-2880"/>
            <a:ext cx="11152800" cy="47275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Rettangolo 27"/>
          <p:cNvSpPr/>
          <p:nvPr/>
        </p:nvSpPr>
        <p:spPr>
          <a:xfrm>
            <a:off x="0" y="4725000"/>
            <a:ext cx="12191760" cy="13474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35400" y="4872240"/>
            <a:ext cx="10013400" cy="102996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ctr">
            <a:noAutofit/>
          </a:bodyPr>
          <a:p>
            <a:pPr>
              <a:lnSpc>
                <a:spcPct val="150000"/>
              </a:lnSpc>
              <a:buNone/>
            </a:pPr>
            <a:r>
              <a:rPr b="1" lang="it" sz="3600" spc="148" strike="noStrike">
                <a:solidFill>
                  <a:srgbClr val="ffffff"/>
                </a:solidFill>
                <a:latin typeface="Meiryo"/>
              </a:rPr>
              <a:t>Fare clic per inserire il titolo</a:t>
            </a:r>
            <a:endParaRPr b="0" lang="it-IT" sz="36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54" name="Rettangolo 29"/>
          <p:cNvSpPr/>
          <p:nvPr/>
        </p:nvSpPr>
        <p:spPr>
          <a:xfrm>
            <a:off x="0" y="4790520"/>
            <a:ext cx="1006560" cy="121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Rettangolo 30"/>
          <p:cNvSpPr/>
          <p:nvPr/>
        </p:nvSpPr>
        <p:spPr>
          <a:xfrm rot="5400000">
            <a:off x="-2390040" y="3396960"/>
            <a:ext cx="6857640" cy="63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PlaceHolder 2"/>
          <p:cNvSpPr>
            <a:spLocks noGrp="1"/>
          </p:cNvSpPr>
          <p:nvPr>
            <p:ph type="ftr" idx="4"/>
          </p:nvPr>
        </p:nvSpPr>
        <p:spPr>
          <a:xfrm>
            <a:off x="1535400" y="6309360"/>
            <a:ext cx="4946400" cy="45684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ctr">
            <a:noAutofit/>
          </a:bodyPr>
          <a:lstStyle>
            <a:lvl1pPr>
              <a:lnSpc>
                <a:spcPct val="100000"/>
              </a:lnSpc>
              <a:buNone/>
              <a:defRPr b="0" lang="it" sz="1200" spc="148" strike="noStrike">
                <a:solidFill>
                  <a:srgbClr val="404040"/>
                </a:solidFill>
                <a:latin typeface="Meiryo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it" sz="1200" spc="148" strike="noStrike">
                <a:solidFill>
                  <a:srgbClr val="404040"/>
                </a:solidFill>
                <a:latin typeface="Meiryo"/>
              </a:rPr>
              <a:t>&lt;footer&gt;</a:t>
            </a:r>
            <a:endParaRPr b="0" lang="it-IT" sz="1200" spc="-1" strike="noStrike"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5"/>
          </p:nvPr>
        </p:nvSpPr>
        <p:spPr>
          <a:xfrm>
            <a:off x="8202240" y="6309360"/>
            <a:ext cx="2148480" cy="45684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148" strike="noStrike">
                <a:solidFill>
                  <a:srgbClr val="404040"/>
                </a:solidFill>
                <a:latin typeface="Meiryo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148" strike="noStrike">
                <a:solidFill>
                  <a:srgbClr val="404040"/>
                </a:solidFill>
                <a:latin typeface="Meiryo"/>
              </a:rPr>
              <a:t>&lt;date/time&gt;</a:t>
            </a:r>
            <a:endParaRPr b="0" lang="it-IT" sz="1200" spc="-1" strike="noStrike"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sldNum" idx="6"/>
          </p:nvPr>
        </p:nvSpPr>
        <p:spPr>
          <a:xfrm>
            <a:off x="10569240" y="6309360"/>
            <a:ext cx="979560" cy="45684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b">
            <a:noAutofit/>
          </a:bodyPr>
          <a:lstStyle>
            <a:lvl1pPr algn="r">
              <a:lnSpc>
                <a:spcPct val="100000"/>
              </a:lnSpc>
              <a:buNone/>
              <a:defRPr b="1" lang="en-US" sz="1600" spc="148" strike="noStrike">
                <a:solidFill>
                  <a:srgbClr val="404040"/>
                </a:solidFill>
                <a:latin typeface="Meiry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B11A48C-C18D-4C6B-BB11-5E82639D70D4}" type="slidenum">
              <a:rPr b="1" lang="en-US" sz="1600" spc="148" strike="noStrike">
                <a:solidFill>
                  <a:srgbClr val="404040"/>
                </a:solidFill>
                <a:latin typeface="Meiryo"/>
              </a:rPr>
              <a:t>&lt;number&gt;</a:t>
            </a:fld>
            <a:endParaRPr b="0" lang="it-IT" sz="1600" spc="-1" strike="noStrike"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1791360" y="908280"/>
            <a:ext cx="2029680" cy="2029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14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1800" spc="148" strike="noStrike">
                <a:solidFill>
                  <a:srgbClr val="404040"/>
                </a:solidFill>
                <a:latin typeface="Meiryo"/>
              </a:rPr>
              <a:t>Click to edit the outline text format</a:t>
            </a: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  <a:p>
            <a:pPr lvl="1" marL="864000" indent="-324000">
              <a:lnSpc>
                <a:spcPct val="14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it-IT" sz="1800" spc="148" strike="noStrike">
                <a:solidFill>
                  <a:srgbClr val="404040"/>
                </a:solidFill>
                <a:latin typeface="Meiryo"/>
              </a:rPr>
              <a:t>Second Outline Level</a:t>
            </a:r>
            <a:endParaRPr b="0" i="1" lang="it-IT" sz="1800" spc="148" strike="noStrike">
              <a:solidFill>
                <a:srgbClr val="404040"/>
              </a:solidFill>
              <a:latin typeface="Meiryo"/>
            </a:endParaRPr>
          </a:p>
          <a:p>
            <a:pPr lvl="2" marL="1296000" indent="-288000">
              <a:lnSpc>
                <a:spcPct val="14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148" strike="noStrike">
                <a:solidFill>
                  <a:srgbClr val="404040"/>
                </a:solidFill>
                <a:latin typeface="Meiryo"/>
              </a:rPr>
              <a:t>Third Outline Level</a:t>
            </a:r>
            <a:endParaRPr b="0" lang="it-IT" sz="1800" spc="148" strike="noStrike">
              <a:solidFill>
                <a:srgbClr val="404040"/>
              </a:solidFill>
              <a:latin typeface="Meiryo"/>
            </a:endParaRPr>
          </a:p>
          <a:p>
            <a:pPr lvl="3" marL="1728000" indent="-216000">
              <a:lnSpc>
                <a:spcPct val="14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it-IT" sz="1800" spc="148" strike="noStrike">
                <a:solidFill>
                  <a:srgbClr val="404040"/>
                </a:solidFill>
                <a:latin typeface="Meiryo"/>
              </a:rPr>
              <a:t>Fourth Outline Level</a:t>
            </a:r>
            <a:endParaRPr b="0" i="1" lang="it-IT" sz="1800" spc="148" strike="noStrike">
              <a:solidFill>
                <a:srgbClr val="404040"/>
              </a:solidFill>
              <a:latin typeface="Meiryo"/>
            </a:endParaRPr>
          </a:p>
          <a:p>
            <a:pPr lvl="4" marL="2160000" indent="-216000">
              <a:lnSpc>
                <a:spcPct val="14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it-IT" sz="1800" spc="148" strike="noStrike">
                <a:solidFill>
                  <a:srgbClr val="404040"/>
                </a:solidFill>
                <a:latin typeface="Meiryo"/>
              </a:rPr>
              <a:t>Fifth Outline Level</a:t>
            </a:r>
            <a:endParaRPr b="0" i="1" lang="it-IT" sz="1800" spc="148" strike="noStrike">
              <a:solidFill>
                <a:srgbClr val="404040"/>
              </a:solidFill>
              <a:latin typeface="Meiryo"/>
            </a:endParaRPr>
          </a:p>
          <a:p>
            <a:pPr lvl="5" marL="2592000" indent="-216000">
              <a:lnSpc>
                <a:spcPct val="14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it-IT" sz="1800" spc="148" strike="noStrike">
                <a:solidFill>
                  <a:srgbClr val="404040"/>
                </a:solidFill>
                <a:latin typeface="Meiryo"/>
              </a:rPr>
              <a:t>Sixth Outline Level</a:t>
            </a:r>
            <a:endParaRPr b="0" i="1" lang="it-IT" sz="1800" spc="148" strike="noStrike">
              <a:solidFill>
                <a:srgbClr val="404040"/>
              </a:solidFill>
              <a:latin typeface="Meiryo"/>
            </a:endParaRPr>
          </a:p>
          <a:p>
            <a:pPr lvl="6" marL="3024000" indent="-216000">
              <a:lnSpc>
                <a:spcPct val="14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it-IT" sz="1800" spc="148" strike="noStrike">
                <a:solidFill>
                  <a:srgbClr val="404040"/>
                </a:solidFill>
                <a:latin typeface="Meiryo"/>
              </a:rPr>
              <a:t>Seventh Outline Level</a:t>
            </a:r>
            <a:endParaRPr b="0" i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body"/>
          </p:nvPr>
        </p:nvSpPr>
        <p:spPr>
          <a:xfrm>
            <a:off x="4334400" y="908280"/>
            <a:ext cx="2029680" cy="2029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14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1800" spc="148" strike="noStrike">
                <a:solidFill>
                  <a:srgbClr val="404040"/>
                </a:solidFill>
                <a:latin typeface="Meiryo"/>
              </a:rPr>
              <a:t>Click to edit the outline text format</a:t>
            </a: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  <a:p>
            <a:pPr lvl="1" marL="864000" indent="-324000">
              <a:lnSpc>
                <a:spcPct val="14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it-IT" sz="1800" spc="148" strike="noStrike">
                <a:solidFill>
                  <a:srgbClr val="404040"/>
                </a:solidFill>
                <a:latin typeface="Meiryo"/>
              </a:rPr>
              <a:t>Second Outline Level</a:t>
            </a:r>
            <a:endParaRPr b="0" i="1" lang="it-IT" sz="1800" spc="148" strike="noStrike">
              <a:solidFill>
                <a:srgbClr val="404040"/>
              </a:solidFill>
              <a:latin typeface="Meiryo"/>
            </a:endParaRPr>
          </a:p>
          <a:p>
            <a:pPr lvl="2" marL="1296000" indent="-288000">
              <a:lnSpc>
                <a:spcPct val="14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148" strike="noStrike">
                <a:solidFill>
                  <a:srgbClr val="404040"/>
                </a:solidFill>
                <a:latin typeface="Meiryo"/>
              </a:rPr>
              <a:t>Third Outline Level</a:t>
            </a:r>
            <a:endParaRPr b="0" lang="it-IT" sz="1800" spc="148" strike="noStrike">
              <a:solidFill>
                <a:srgbClr val="404040"/>
              </a:solidFill>
              <a:latin typeface="Meiryo"/>
            </a:endParaRPr>
          </a:p>
          <a:p>
            <a:pPr lvl="3" marL="1728000" indent="-216000">
              <a:lnSpc>
                <a:spcPct val="14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it-IT" sz="1800" spc="148" strike="noStrike">
                <a:solidFill>
                  <a:srgbClr val="404040"/>
                </a:solidFill>
                <a:latin typeface="Meiryo"/>
              </a:rPr>
              <a:t>Fourth Outline Level</a:t>
            </a:r>
            <a:endParaRPr b="0" i="1" lang="it-IT" sz="1800" spc="148" strike="noStrike">
              <a:solidFill>
                <a:srgbClr val="404040"/>
              </a:solidFill>
              <a:latin typeface="Meiryo"/>
            </a:endParaRPr>
          </a:p>
          <a:p>
            <a:pPr lvl="4" marL="2160000" indent="-216000">
              <a:lnSpc>
                <a:spcPct val="14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it-IT" sz="1800" spc="148" strike="noStrike">
                <a:solidFill>
                  <a:srgbClr val="404040"/>
                </a:solidFill>
                <a:latin typeface="Meiryo"/>
              </a:rPr>
              <a:t>Fifth Outline Level</a:t>
            </a:r>
            <a:endParaRPr b="0" i="1" lang="it-IT" sz="1800" spc="148" strike="noStrike">
              <a:solidFill>
                <a:srgbClr val="404040"/>
              </a:solidFill>
              <a:latin typeface="Meiryo"/>
            </a:endParaRPr>
          </a:p>
          <a:p>
            <a:pPr lvl="5" marL="2592000" indent="-216000">
              <a:lnSpc>
                <a:spcPct val="14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it-IT" sz="1800" spc="148" strike="noStrike">
                <a:solidFill>
                  <a:srgbClr val="404040"/>
                </a:solidFill>
                <a:latin typeface="Meiryo"/>
              </a:rPr>
              <a:t>Sixth Outline Level</a:t>
            </a:r>
            <a:endParaRPr b="0" i="1" lang="it-IT" sz="1800" spc="148" strike="noStrike">
              <a:solidFill>
                <a:srgbClr val="404040"/>
              </a:solidFill>
              <a:latin typeface="Meiryo"/>
            </a:endParaRPr>
          </a:p>
          <a:p>
            <a:pPr lvl="6" marL="3024000" indent="-216000">
              <a:lnSpc>
                <a:spcPct val="14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it-IT" sz="1800" spc="148" strike="noStrike">
                <a:solidFill>
                  <a:srgbClr val="404040"/>
                </a:solidFill>
                <a:latin typeface="Meiryo"/>
              </a:rPr>
              <a:t>Seventh Outline Level</a:t>
            </a:r>
            <a:endParaRPr b="0" i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61" name="PlaceHolder 7"/>
          <p:cNvSpPr>
            <a:spLocks noGrp="1"/>
          </p:cNvSpPr>
          <p:nvPr>
            <p:ph type="body"/>
          </p:nvPr>
        </p:nvSpPr>
        <p:spPr>
          <a:xfrm>
            <a:off x="6877440" y="908280"/>
            <a:ext cx="2029680" cy="2029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14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1800" spc="148" strike="noStrike">
                <a:solidFill>
                  <a:srgbClr val="404040"/>
                </a:solidFill>
                <a:latin typeface="Meiryo"/>
              </a:rPr>
              <a:t>Click to edit the outline text format</a:t>
            </a: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  <a:p>
            <a:pPr lvl="1" marL="864000" indent="-324000">
              <a:lnSpc>
                <a:spcPct val="14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it-IT" sz="1800" spc="148" strike="noStrike">
                <a:solidFill>
                  <a:srgbClr val="404040"/>
                </a:solidFill>
                <a:latin typeface="Meiryo"/>
              </a:rPr>
              <a:t>Second Outline Level</a:t>
            </a:r>
            <a:endParaRPr b="0" i="1" lang="it-IT" sz="1800" spc="148" strike="noStrike">
              <a:solidFill>
                <a:srgbClr val="404040"/>
              </a:solidFill>
              <a:latin typeface="Meiryo"/>
            </a:endParaRPr>
          </a:p>
          <a:p>
            <a:pPr lvl="2" marL="1296000" indent="-288000">
              <a:lnSpc>
                <a:spcPct val="14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148" strike="noStrike">
                <a:solidFill>
                  <a:srgbClr val="404040"/>
                </a:solidFill>
                <a:latin typeface="Meiryo"/>
              </a:rPr>
              <a:t>Third Outline Level</a:t>
            </a:r>
            <a:endParaRPr b="0" lang="it-IT" sz="1800" spc="148" strike="noStrike">
              <a:solidFill>
                <a:srgbClr val="404040"/>
              </a:solidFill>
              <a:latin typeface="Meiryo"/>
            </a:endParaRPr>
          </a:p>
          <a:p>
            <a:pPr lvl="3" marL="1728000" indent="-216000">
              <a:lnSpc>
                <a:spcPct val="14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it-IT" sz="1800" spc="148" strike="noStrike">
                <a:solidFill>
                  <a:srgbClr val="404040"/>
                </a:solidFill>
                <a:latin typeface="Meiryo"/>
              </a:rPr>
              <a:t>Fourth Outline Level</a:t>
            </a:r>
            <a:endParaRPr b="0" i="1" lang="it-IT" sz="1800" spc="148" strike="noStrike">
              <a:solidFill>
                <a:srgbClr val="404040"/>
              </a:solidFill>
              <a:latin typeface="Meiryo"/>
            </a:endParaRPr>
          </a:p>
          <a:p>
            <a:pPr lvl="4" marL="2160000" indent="-216000">
              <a:lnSpc>
                <a:spcPct val="14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it-IT" sz="1800" spc="148" strike="noStrike">
                <a:solidFill>
                  <a:srgbClr val="404040"/>
                </a:solidFill>
                <a:latin typeface="Meiryo"/>
              </a:rPr>
              <a:t>Fifth Outline Level</a:t>
            </a:r>
            <a:endParaRPr b="0" i="1" lang="it-IT" sz="1800" spc="148" strike="noStrike">
              <a:solidFill>
                <a:srgbClr val="404040"/>
              </a:solidFill>
              <a:latin typeface="Meiryo"/>
            </a:endParaRPr>
          </a:p>
          <a:p>
            <a:pPr lvl="5" marL="2592000" indent="-216000">
              <a:lnSpc>
                <a:spcPct val="14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it-IT" sz="1800" spc="148" strike="noStrike">
                <a:solidFill>
                  <a:srgbClr val="404040"/>
                </a:solidFill>
                <a:latin typeface="Meiryo"/>
              </a:rPr>
              <a:t>Sixth Outline Level</a:t>
            </a:r>
            <a:endParaRPr b="0" i="1" lang="it-IT" sz="1800" spc="148" strike="noStrike">
              <a:solidFill>
                <a:srgbClr val="404040"/>
              </a:solidFill>
              <a:latin typeface="Meiryo"/>
            </a:endParaRPr>
          </a:p>
          <a:p>
            <a:pPr lvl="6" marL="3024000" indent="-216000">
              <a:lnSpc>
                <a:spcPct val="14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it-IT" sz="1800" spc="148" strike="noStrike">
                <a:solidFill>
                  <a:srgbClr val="404040"/>
                </a:solidFill>
                <a:latin typeface="Meiryo"/>
              </a:rPr>
              <a:t>Seventh Outline Level</a:t>
            </a:r>
            <a:endParaRPr b="0" i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62" name="PlaceHolder 8"/>
          <p:cNvSpPr>
            <a:spLocks noGrp="1"/>
          </p:cNvSpPr>
          <p:nvPr>
            <p:ph type="body"/>
          </p:nvPr>
        </p:nvSpPr>
        <p:spPr>
          <a:xfrm>
            <a:off x="9420480" y="908280"/>
            <a:ext cx="2029680" cy="2029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14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1800" spc="148" strike="noStrike">
                <a:solidFill>
                  <a:srgbClr val="404040"/>
                </a:solidFill>
                <a:latin typeface="Meiryo"/>
              </a:rPr>
              <a:t>Click to edit the outline text format</a:t>
            </a: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  <a:p>
            <a:pPr lvl="1" marL="864000" indent="-324000">
              <a:lnSpc>
                <a:spcPct val="14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it-IT" sz="1800" spc="148" strike="noStrike">
                <a:solidFill>
                  <a:srgbClr val="404040"/>
                </a:solidFill>
                <a:latin typeface="Meiryo"/>
              </a:rPr>
              <a:t>Second Outline Level</a:t>
            </a:r>
            <a:endParaRPr b="0" i="1" lang="it-IT" sz="1800" spc="148" strike="noStrike">
              <a:solidFill>
                <a:srgbClr val="404040"/>
              </a:solidFill>
              <a:latin typeface="Meiryo"/>
            </a:endParaRPr>
          </a:p>
          <a:p>
            <a:pPr lvl="2" marL="1296000" indent="-288000">
              <a:lnSpc>
                <a:spcPct val="14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148" strike="noStrike">
                <a:solidFill>
                  <a:srgbClr val="404040"/>
                </a:solidFill>
                <a:latin typeface="Meiryo"/>
              </a:rPr>
              <a:t>Third Outline Level</a:t>
            </a:r>
            <a:endParaRPr b="0" lang="it-IT" sz="1800" spc="148" strike="noStrike">
              <a:solidFill>
                <a:srgbClr val="404040"/>
              </a:solidFill>
              <a:latin typeface="Meiryo"/>
            </a:endParaRPr>
          </a:p>
          <a:p>
            <a:pPr lvl="3" marL="1728000" indent="-216000">
              <a:lnSpc>
                <a:spcPct val="14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it-IT" sz="1800" spc="148" strike="noStrike">
                <a:solidFill>
                  <a:srgbClr val="404040"/>
                </a:solidFill>
                <a:latin typeface="Meiryo"/>
              </a:rPr>
              <a:t>Fourth Outline Level</a:t>
            </a:r>
            <a:endParaRPr b="0" i="1" lang="it-IT" sz="1800" spc="148" strike="noStrike">
              <a:solidFill>
                <a:srgbClr val="404040"/>
              </a:solidFill>
              <a:latin typeface="Meiryo"/>
            </a:endParaRPr>
          </a:p>
          <a:p>
            <a:pPr lvl="4" marL="2160000" indent="-216000">
              <a:lnSpc>
                <a:spcPct val="14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it-IT" sz="1800" spc="148" strike="noStrike">
                <a:solidFill>
                  <a:srgbClr val="404040"/>
                </a:solidFill>
                <a:latin typeface="Meiryo"/>
              </a:rPr>
              <a:t>Fifth Outline Level</a:t>
            </a:r>
            <a:endParaRPr b="0" i="1" lang="it-IT" sz="1800" spc="148" strike="noStrike">
              <a:solidFill>
                <a:srgbClr val="404040"/>
              </a:solidFill>
              <a:latin typeface="Meiryo"/>
            </a:endParaRPr>
          </a:p>
          <a:p>
            <a:pPr lvl="5" marL="2592000" indent="-216000">
              <a:lnSpc>
                <a:spcPct val="14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it-IT" sz="1800" spc="148" strike="noStrike">
                <a:solidFill>
                  <a:srgbClr val="404040"/>
                </a:solidFill>
                <a:latin typeface="Meiryo"/>
              </a:rPr>
              <a:t>Sixth Outline Level</a:t>
            </a:r>
            <a:endParaRPr b="0" i="1" lang="it-IT" sz="1800" spc="148" strike="noStrike">
              <a:solidFill>
                <a:srgbClr val="404040"/>
              </a:solidFill>
              <a:latin typeface="Meiryo"/>
            </a:endParaRPr>
          </a:p>
          <a:p>
            <a:pPr lvl="6" marL="3024000" indent="-216000">
              <a:lnSpc>
                <a:spcPct val="14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it-IT" sz="1800" spc="148" strike="noStrike">
                <a:solidFill>
                  <a:srgbClr val="404040"/>
                </a:solidFill>
                <a:latin typeface="Meiryo"/>
              </a:rPr>
              <a:t>Seventh Outline Level</a:t>
            </a:r>
            <a:endParaRPr b="0" i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63" name="PlaceHolder 9"/>
          <p:cNvSpPr>
            <a:spLocks noGrp="1"/>
          </p:cNvSpPr>
          <p:nvPr>
            <p:ph type="body"/>
          </p:nvPr>
        </p:nvSpPr>
        <p:spPr>
          <a:xfrm>
            <a:off x="1791360" y="3060720"/>
            <a:ext cx="2029680" cy="36468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ctr">
            <a:noAutofit/>
          </a:bodyPr>
          <a:p>
            <a:pPr algn="ctr">
              <a:lnSpc>
                <a:spcPct val="100000"/>
              </a:lnSpc>
              <a:spcAft>
                <a:spcPts val="967"/>
              </a:spcAft>
              <a:buNone/>
              <a:tabLst>
                <a:tab algn="l" pos="0"/>
              </a:tabLst>
            </a:pPr>
            <a:r>
              <a:rPr b="1" lang="it" sz="1800" spc="18" strike="noStrike">
                <a:solidFill>
                  <a:srgbClr val="000000"/>
                </a:solidFill>
                <a:latin typeface="Meiryo"/>
              </a:rPr>
              <a:t>Nome</a:t>
            </a: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64" name="PlaceHolder 10"/>
          <p:cNvSpPr>
            <a:spLocks noGrp="1"/>
          </p:cNvSpPr>
          <p:nvPr>
            <p:ph type="body"/>
          </p:nvPr>
        </p:nvSpPr>
        <p:spPr>
          <a:xfrm>
            <a:off x="1791360" y="3365280"/>
            <a:ext cx="2029680" cy="27396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600" spc="18" strike="noStrike">
                <a:solidFill>
                  <a:srgbClr val="000000"/>
                </a:solidFill>
                <a:latin typeface="Meiryo"/>
              </a:rPr>
              <a:t>Titolo</a:t>
            </a:r>
            <a:endParaRPr b="1" lang="it-IT" sz="16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65" name="PlaceHolder 11"/>
          <p:cNvSpPr>
            <a:spLocks noGrp="1"/>
          </p:cNvSpPr>
          <p:nvPr>
            <p:ph type="body"/>
          </p:nvPr>
        </p:nvSpPr>
        <p:spPr>
          <a:xfrm>
            <a:off x="4334400" y="3060720"/>
            <a:ext cx="2029680" cy="36468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ctr">
            <a:noAutofit/>
          </a:bodyPr>
          <a:p>
            <a:pPr algn="ctr">
              <a:lnSpc>
                <a:spcPct val="100000"/>
              </a:lnSpc>
              <a:spcAft>
                <a:spcPts val="967"/>
              </a:spcAft>
              <a:buNone/>
              <a:tabLst>
                <a:tab algn="l" pos="0"/>
              </a:tabLst>
            </a:pPr>
            <a:r>
              <a:rPr b="1" lang="it" sz="1800" spc="18" strike="noStrike">
                <a:solidFill>
                  <a:srgbClr val="000000"/>
                </a:solidFill>
                <a:latin typeface="Meiryo"/>
              </a:rPr>
              <a:t>Nome</a:t>
            </a: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66" name="PlaceHolder 12"/>
          <p:cNvSpPr>
            <a:spLocks noGrp="1"/>
          </p:cNvSpPr>
          <p:nvPr>
            <p:ph type="body"/>
          </p:nvPr>
        </p:nvSpPr>
        <p:spPr>
          <a:xfrm>
            <a:off x="4334400" y="3365280"/>
            <a:ext cx="2029680" cy="27396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ctr">
            <a:noAutofit/>
          </a:bodyPr>
          <a:p>
            <a:pPr algn="ctr">
              <a:lnSpc>
                <a:spcPct val="100000"/>
              </a:lnSpc>
              <a:spcAft>
                <a:spcPts val="672"/>
              </a:spcAft>
              <a:buNone/>
              <a:tabLst>
                <a:tab algn="l" pos="0"/>
              </a:tabLst>
            </a:pPr>
            <a:r>
              <a:rPr b="0" lang="it" sz="1600" spc="18" strike="noStrike">
                <a:solidFill>
                  <a:srgbClr val="000000"/>
                </a:solidFill>
                <a:latin typeface="Meiryo"/>
              </a:rPr>
              <a:t>Titolo</a:t>
            </a:r>
            <a:endParaRPr b="1" lang="it-IT" sz="16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67" name="PlaceHolder 13"/>
          <p:cNvSpPr>
            <a:spLocks noGrp="1"/>
          </p:cNvSpPr>
          <p:nvPr>
            <p:ph type="body"/>
          </p:nvPr>
        </p:nvSpPr>
        <p:spPr>
          <a:xfrm>
            <a:off x="6877440" y="3060720"/>
            <a:ext cx="2029680" cy="36468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ctr">
            <a:noAutofit/>
          </a:bodyPr>
          <a:p>
            <a:pPr algn="ctr">
              <a:lnSpc>
                <a:spcPct val="100000"/>
              </a:lnSpc>
              <a:spcAft>
                <a:spcPts val="967"/>
              </a:spcAft>
              <a:buNone/>
              <a:tabLst>
                <a:tab algn="l" pos="0"/>
              </a:tabLst>
            </a:pPr>
            <a:r>
              <a:rPr b="1" lang="it" sz="1800" spc="18" strike="noStrike">
                <a:solidFill>
                  <a:srgbClr val="000000"/>
                </a:solidFill>
                <a:latin typeface="Meiryo"/>
              </a:rPr>
              <a:t>Nome</a:t>
            </a: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68" name="PlaceHolder 14"/>
          <p:cNvSpPr>
            <a:spLocks noGrp="1"/>
          </p:cNvSpPr>
          <p:nvPr>
            <p:ph type="body"/>
          </p:nvPr>
        </p:nvSpPr>
        <p:spPr>
          <a:xfrm>
            <a:off x="6877440" y="3365280"/>
            <a:ext cx="2029680" cy="27396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ctr">
            <a:noAutofit/>
          </a:bodyPr>
          <a:p>
            <a:pPr algn="ctr">
              <a:lnSpc>
                <a:spcPct val="100000"/>
              </a:lnSpc>
              <a:spcAft>
                <a:spcPts val="672"/>
              </a:spcAft>
              <a:buNone/>
              <a:tabLst>
                <a:tab algn="l" pos="0"/>
              </a:tabLst>
            </a:pPr>
            <a:r>
              <a:rPr b="0" lang="it" sz="1600" spc="18" strike="noStrike">
                <a:solidFill>
                  <a:srgbClr val="000000"/>
                </a:solidFill>
                <a:latin typeface="Meiryo"/>
              </a:rPr>
              <a:t>Titolo</a:t>
            </a:r>
            <a:endParaRPr b="1" lang="it-IT" sz="16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69" name="PlaceHolder 15"/>
          <p:cNvSpPr>
            <a:spLocks noGrp="1"/>
          </p:cNvSpPr>
          <p:nvPr>
            <p:ph type="body"/>
          </p:nvPr>
        </p:nvSpPr>
        <p:spPr>
          <a:xfrm>
            <a:off x="9420480" y="3060720"/>
            <a:ext cx="2029680" cy="36468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ctr">
            <a:noAutofit/>
          </a:bodyPr>
          <a:p>
            <a:pPr algn="ctr">
              <a:lnSpc>
                <a:spcPct val="100000"/>
              </a:lnSpc>
              <a:spcAft>
                <a:spcPts val="967"/>
              </a:spcAft>
              <a:buNone/>
              <a:tabLst>
                <a:tab algn="l" pos="0"/>
              </a:tabLst>
            </a:pPr>
            <a:r>
              <a:rPr b="1" lang="it" sz="1800" spc="18" strike="noStrike">
                <a:solidFill>
                  <a:srgbClr val="000000"/>
                </a:solidFill>
                <a:latin typeface="Meiryo"/>
              </a:rPr>
              <a:t>Nome</a:t>
            </a: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70" name="PlaceHolder 16"/>
          <p:cNvSpPr>
            <a:spLocks noGrp="1"/>
          </p:cNvSpPr>
          <p:nvPr>
            <p:ph type="body"/>
          </p:nvPr>
        </p:nvSpPr>
        <p:spPr>
          <a:xfrm>
            <a:off x="9420480" y="3365280"/>
            <a:ext cx="2029680" cy="27396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ctr">
            <a:noAutofit/>
          </a:bodyPr>
          <a:p>
            <a:pPr algn="ctr">
              <a:lnSpc>
                <a:spcPct val="100000"/>
              </a:lnSpc>
              <a:spcAft>
                <a:spcPts val="672"/>
              </a:spcAft>
              <a:buNone/>
              <a:tabLst>
                <a:tab algn="l" pos="0"/>
              </a:tabLst>
            </a:pPr>
            <a:r>
              <a:rPr b="0" lang="it" sz="1600" spc="18" strike="noStrike">
                <a:solidFill>
                  <a:srgbClr val="000000"/>
                </a:solidFill>
                <a:latin typeface="Meiryo"/>
              </a:rPr>
              <a:t>Titolo</a:t>
            </a:r>
            <a:endParaRPr b="1" lang="it-IT" sz="1600" spc="148" strike="noStrike">
              <a:solidFill>
                <a:srgbClr val="404040"/>
              </a:solidFill>
              <a:latin typeface="Meiry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bed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ttangolo 6"/>
          <p:cNvSpPr/>
          <p:nvPr/>
        </p:nvSpPr>
        <p:spPr>
          <a:xfrm>
            <a:off x="4718160" y="0"/>
            <a:ext cx="7473240" cy="685764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Rettangolo 20"/>
          <p:cNvSpPr/>
          <p:nvPr/>
        </p:nvSpPr>
        <p:spPr>
          <a:xfrm rot="5400000">
            <a:off x="1257120" y="3396960"/>
            <a:ext cx="6857640" cy="63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Rettangolo 5"/>
          <p:cNvSpPr/>
          <p:nvPr/>
        </p:nvSpPr>
        <p:spPr>
          <a:xfrm flipH="1"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Rettangolo 6"/>
          <p:cNvSpPr/>
          <p:nvPr/>
        </p:nvSpPr>
        <p:spPr>
          <a:xfrm>
            <a:off x="0" y="866880"/>
            <a:ext cx="6833160" cy="2593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434600" y="1137960"/>
            <a:ext cx="4862520" cy="201924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it" sz="3600" spc="148" strike="noStrike">
                <a:solidFill>
                  <a:srgbClr val="ffffff"/>
                </a:solidFill>
                <a:latin typeface="Meiryo"/>
              </a:rPr>
              <a:t>FAI CLIC PER INSERIRE IL TITOLO</a:t>
            </a:r>
            <a:endParaRPr b="0" lang="it-IT" sz="36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858000" y="5040"/>
            <a:ext cx="5333760" cy="339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" sz="1800" spc="-1" strike="noStrike">
                <a:solidFill>
                  <a:srgbClr val="000000"/>
                </a:solidFill>
                <a:latin typeface="Meiryo"/>
              </a:rPr>
              <a:t>Fai clic per aggiungere una foto</a:t>
            </a: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1067760" y="3461040"/>
            <a:ext cx="5727960" cy="339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" sz="1800" spc="-1" strike="noStrike">
                <a:solidFill>
                  <a:srgbClr val="000000"/>
                </a:solidFill>
                <a:latin typeface="Meiryo"/>
              </a:rPr>
              <a:t>Fai clic per aggiungere una foto</a:t>
            </a:r>
            <a:endParaRPr b="1" lang="it-IT" sz="18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114" name="Rettangolo 8"/>
          <p:cNvSpPr/>
          <p:nvPr/>
        </p:nvSpPr>
        <p:spPr>
          <a:xfrm>
            <a:off x="-3240" y="920160"/>
            <a:ext cx="1070280" cy="246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Rettangolo 9"/>
          <p:cNvSpPr/>
          <p:nvPr/>
        </p:nvSpPr>
        <p:spPr>
          <a:xfrm rot="5400000">
            <a:off x="-2390040" y="3396960"/>
            <a:ext cx="6857640" cy="63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Rettangolo 10"/>
          <p:cNvSpPr/>
          <p:nvPr/>
        </p:nvSpPr>
        <p:spPr>
          <a:xfrm>
            <a:off x="0" y="848520"/>
            <a:ext cx="6833160" cy="71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Rettangolo 13"/>
          <p:cNvSpPr/>
          <p:nvPr/>
        </p:nvSpPr>
        <p:spPr>
          <a:xfrm>
            <a:off x="6858000" y="3442680"/>
            <a:ext cx="5333760" cy="341496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Rettangolo 14"/>
          <p:cNvSpPr/>
          <p:nvPr/>
        </p:nvSpPr>
        <p:spPr>
          <a:xfrm>
            <a:off x="0" y="3396960"/>
            <a:ext cx="12191760" cy="63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7386840" y="3928320"/>
            <a:ext cx="4161960" cy="228456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t">
            <a:normAutofit/>
          </a:bodyPr>
          <a:p>
            <a:pPr>
              <a:lnSpc>
                <a:spcPct val="100000"/>
              </a:lnSpc>
              <a:spcBef>
                <a:spcPts val="930"/>
              </a:spcBef>
              <a:buNone/>
              <a:tabLst>
                <a:tab algn="l" pos="0"/>
              </a:tabLst>
            </a:pPr>
            <a:r>
              <a:rPr b="0" lang="it" sz="2400" spc="148" strike="noStrike">
                <a:solidFill>
                  <a:srgbClr val="404040"/>
                </a:solidFill>
                <a:latin typeface="Meiryo"/>
              </a:rPr>
              <a:t>Fare clic per inserire il testo</a:t>
            </a:r>
            <a:endParaRPr b="1" lang="it-IT" sz="2400" spc="148" strike="noStrike">
              <a:solidFill>
                <a:srgbClr val="404040"/>
              </a:solidFill>
              <a:latin typeface="Meiryo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ftr" idx="7"/>
          </p:nvPr>
        </p:nvSpPr>
        <p:spPr>
          <a:xfrm>
            <a:off x="1526040" y="6309360"/>
            <a:ext cx="4946400" cy="45684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ctr">
            <a:noAutofit/>
          </a:bodyPr>
          <a:lstStyle>
            <a:lvl1pPr>
              <a:lnSpc>
                <a:spcPct val="100000"/>
              </a:lnSpc>
              <a:buNone/>
              <a:defRPr b="0" lang="it" sz="1200" spc="148" strike="noStrike">
                <a:solidFill>
                  <a:srgbClr val="ffffff"/>
                </a:solidFill>
                <a:latin typeface="Meiryo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it" sz="1200" spc="148" strike="noStrike">
                <a:solidFill>
                  <a:srgbClr val="ffffff"/>
                </a:solidFill>
                <a:latin typeface="Meiryo"/>
              </a:rPr>
              <a:t>&lt;footer&gt;</a:t>
            </a:r>
            <a:endParaRPr b="0" lang="it-IT" sz="1200" spc="-1" strike="noStrike">
              <a:latin typeface="Times New Roman"/>
            </a:endParaRPr>
          </a:p>
        </p:txBody>
      </p:sp>
      <p:sp>
        <p:nvSpPr>
          <p:cNvPr id="121" name="Rettangolo 17"/>
          <p:cNvSpPr/>
          <p:nvPr/>
        </p:nvSpPr>
        <p:spPr>
          <a:xfrm rot="5400000">
            <a:off x="3398760" y="3396960"/>
            <a:ext cx="6857640" cy="63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PlaceHolder 6"/>
          <p:cNvSpPr>
            <a:spLocks noGrp="1"/>
          </p:cNvSpPr>
          <p:nvPr>
            <p:ph type="dt" idx="8"/>
          </p:nvPr>
        </p:nvSpPr>
        <p:spPr>
          <a:xfrm>
            <a:off x="7377840" y="6309360"/>
            <a:ext cx="2736000" cy="45684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148" strike="noStrike">
                <a:solidFill>
                  <a:srgbClr val="404040"/>
                </a:solidFill>
                <a:latin typeface="Meiryo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148" strike="noStrike">
                <a:solidFill>
                  <a:srgbClr val="404040"/>
                </a:solidFill>
                <a:latin typeface="Meiryo"/>
              </a:rPr>
              <a:t>&lt;date/time&gt;</a:t>
            </a:r>
            <a:endParaRPr b="0" lang="it-IT" sz="1200" spc="-1" strike="noStrike">
              <a:latin typeface="Times New Roman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sldNum" idx="9"/>
          </p:nvPr>
        </p:nvSpPr>
        <p:spPr>
          <a:xfrm>
            <a:off x="10569240" y="6309360"/>
            <a:ext cx="979560" cy="45684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b">
            <a:noAutofit/>
          </a:bodyPr>
          <a:lstStyle>
            <a:lvl1pPr algn="r">
              <a:lnSpc>
                <a:spcPct val="100000"/>
              </a:lnSpc>
              <a:buNone/>
              <a:defRPr b="1" lang="en-US" sz="1600" spc="148" strike="noStrike">
                <a:solidFill>
                  <a:srgbClr val="404040"/>
                </a:solidFill>
                <a:latin typeface="Meiry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A0A0C6F-FF18-466F-A072-559EE46699EA}" type="slidenum">
              <a:rPr b="1" lang="en-US" sz="1600" spc="148" strike="noStrike">
                <a:solidFill>
                  <a:srgbClr val="404040"/>
                </a:solidFill>
                <a:latin typeface="Meiryo"/>
              </a:rPr>
              <a:t>&lt;number&gt;</a:t>
            </a:fld>
            <a:endParaRPr b="0" lang="it-IT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bed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1"/>
          <p:cNvSpPr/>
          <p:nvPr/>
        </p:nvSpPr>
        <p:spPr>
          <a:xfrm>
            <a:off x="7573680" y="0"/>
            <a:ext cx="4617720" cy="685764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Freeform 57"/>
          <p:cNvSpPr/>
          <p:nvPr/>
        </p:nvSpPr>
        <p:spPr>
          <a:xfrm>
            <a:off x="4456080" y="31680"/>
            <a:ext cx="360" cy="1080"/>
          </a:xfrm>
          <a:custGeom>
            <a:avLst/>
            <a:gdLst/>
            <a:ahLst/>
            <a:rect l="l" t="t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Rectangle 15"/>
          <p:cNvSpPr/>
          <p:nvPr/>
        </p:nvSpPr>
        <p:spPr>
          <a:xfrm rot="5400000">
            <a:off x="4101120" y="3396960"/>
            <a:ext cx="6857640" cy="63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Rectangle 17"/>
          <p:cNvSpPr/>
          <p:nvPr/>
        </p:nvSpPr>
        <p:spPr>
          <a:xfrm flipH="1"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Rectangle 19"/>
          <p:cNvSpPr/>
          <p:nvPr/>
        </p:nvSpPr>
        <p:spPr>
          <a:xfrm flipH="1">
            <a:off x="0" y="0"/>
            <a:ext cx="4425840" cy="180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Rectangle 21"/>
          <p:cNvSpPr/>
          <p:nvPr/>
        </p:nvSpPr>
        <p:spPr>
          <a:xfrm flipH="1">
            <a:off x="4425480" y="1740240"/>
            <a:ext cx="7765560" cy="442728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881960" y="2146680"/>
            <a:ext cx="6666480" cy="265788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b">
            <a:normAutofit/>
          </a:bodyPr>
          <a:p>
            <a:pPr>
              <a:lnSpc>
                <a:spcPct val="125000"/>
              </a:lnSpc>
              <a:buNone/>
            </a:pPr>
            <a:r>
              <a:rPr b="0" lang="it-IT" sz="5600" spc="148" strike="noStrike" cap="all">
                <a:solidFill>
                  <a:srgbClr val="404040"/>
                </a:solidFill>
                <a:latin typeface="Meiryo"/>
              </a:rPr>
              <a:t>lugano web3 presentation</a:t>
            </a:r>
            <a:endParaRPr b="0" lang="it-IT" sz="56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173" name="Rectangle 23"/>
          <p:cNvSpPr/>
          <p:nvPr/>
        </p:nvSpPr>
        <p:spPr>
          <a:xfrm>
            <a:off x="1440" y="1753920"/>
            <a:ext cx="12188520" cy="63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Rectangle 25"/>
          <p:cNvSpPr/>
          <p:nvPr/>
        </p:nvSpPr>
        <p:spPr>
          <a:xfrm flipH="1">
            <a:off x="-2880" y="6167520"/>
            <a:ext cx="12191760" cy="6901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Rectangle 27"/>
          <p:cNvSpPr/>
          <p:nvPr/>
        </p:nvSpPr>
        <p:spPr>
          <a:xfrm>
            <a:off x="1440" y="6109560"/>
            <a:ext cx="12188520" cy="63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Rectangle 29"/>
          <p:cNvSpPr/>
          <p:nvPr/>
        </p:nvSpPr>
        <p:spPr>
          <a:xfrm>
            <a:off x="4394160" y="0"/>
            <a:ext cx="6372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7" name="Immagine 1" descr=""/>
          <p:cNvPicPr/>
          <p:nvPr/>
        </p:nvPicPr>
        <p:blipFill>
          <a:blip r:embed="rId1"/>
          <a:stretch/>
        </p:blipFill>
        <p:spPr>
          <a:xfrm>
            <a:off x="-58320" y="1753920"/>
            <a:ext cx="4514040" cy="4514040"/>
          </a:xfrm>
          <a:prstGeom prst="rect">
            <a:avLst/>
          </a:prstGeom>
          <a:ln w="0">
            <a:noFill/>
          </a:ln>
        </p:spPr>
      </p:pic>
      <p:sp>
        <p:nvSpPr>
          <p:cNvPr id="178" name="CasellaDiTesto 3"/>
          <p:cNvSpPr/>
          <p:nvPr/>
        </p:nvSpPr>
        <p:spPr>
          <a:xfrm>
            <a:off x="10602360" y="6225840"/>
            <a:ext cx="16416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Meiryo"/>
              </a:rPr>
              <a:t>24/01/2024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bed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angle 39"/>
          <p:cNvSpPr/>
          <p:nvPr/>
        </p:nvSpPr>
        <p:spPr>
          <a:xfrm>
            <a:off x="7573680" y="0"/>
            <a:ext cx="4617720" cy="685764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Freeform 57"/>
          <p:cNvSpPr/>
          <p:nvPr/>
        </p:nvSpPr>
        <p:spPr>
          <a:xfrm>
            <a:off x="4456080" y="31680"/>
            <a:ext cx="360" cy="1080"/>
          </a:xfrm>
          <a:custGeom>
            <a:avLst/>
            <a:gdLst/>
            <a:ahLst/>
            <a:rect l="l" t="t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Rectangle 43"/>
          <p:cNvSpPr/>
          <p:nvPr/>
        </p:nvSpPr>
        <p:spPr>
          <a:xfrm rot="5400000">
            <a:off x="4101120" y="3396960"/>
            <a:ext cx="6857640" cy="63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Rectangle 45"/>
          <p:cNvSpPr/>
          <p:nvPr/>
        </p:nvSpPr>
        <p:spPr>
          <a:xfrm flipH="1"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Rectangle 47"/>
          <p:cNvSpPr/>
          <p:nvPr/>
        </p:nvSpPr>
        <p:spPr>
          <a:xfrm>
            <a:off x="1006920" y="0"/>
            <a:ext cx="11184840" cy="685764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Rectangle 49"/>
          <p:cNvSpPr/>
          <p:nvPr/>
        </p:nvSpPr>
        <p:spPr>
          <a:xfrm>
            <a:off x="0" y="825840"/>
            <a:ext cx="6795720" cy="2593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1635120" y="1064520"/>
            <a:ext cx="4797000" cy="164628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b">
            <a:normAutofit/>
          </a:bodyPr>
          <a:p>
            <a:pPr>
              <a:lnSpc>
                <a:spcPct val="125000"/>
              </a:lnSpc>
              <a:buNone/>
            </a:pPr>
            <a:r>
              <a:rPr b="0" lang="it-IT" sz="3600" spc="148" strike="noStrike" cap="all">
                <a:solidFill>
                  <a:srgbClr val="ffffff"/>
                </a:solidFill>
                <a:latin typeface="Meiryo"/>
              </a:rPr>
              <a:t>Thank you </a:t>
            </a:r>
            <a:endParaRPr b="0" lang="it-IT" sz="36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211" name="Rectangle 51"/>
          <p:cNvSpPr/>
          <p:nvPr/>
        </p:nvSpPr>
        <p:spPr>
          <a:xfrm>
            <a:off x="0" y="889560"/>
            <a:ext cx="1070280" cy="246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Rectangle 53"/>
          <p:cNvSpPr/>
          <p:nvPr/>
        </p:nvSpPr>
        <p:spPr>
          <a:xfrm rot="5400000">
            <a:off x="-2390040" y="3396960"/>
            <a:ext cx="6857640" cy="63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3" name="Segnaposto immagine 31" descr="Due persone al lavoro con un portatile e un tablet con grafici e tabelle "/>
          <p:cNvPicPr/>
          <p:nvPr/>
        </p:nvPicPr>
        <p:blipFill>
          <a:blip r:embed="rId1"/>
          <a:stretch/>
        </p:blipFill>
        <p:spPr>
          <a:xfrm>
            <a:off x="8065800" y="552960"/>
            <a:ext cx="3643920" cy="2322720"/>
          </a:xfrm>
          <a:prstGeom prst="rect">
            <a:avLst/>
          </a:prstGeom>
          <a:ln w="0">
            <a:noFill/>
          </a:ln>
        </p:spPr>
      </p:pic>
      <p:pic>
        <p:nvPicPr>
          <p:cNvPr id="214" name="Segnaposto immagine 29" descr="Scale dell’ufficio, luci sporgenti"/>
          <p:cNvPicPr/>
          <p:nvPr/>
        </p:nvPicPr>
        <p:blipFill>
          <a:blip r:embed="rId2"/>
          <a:stretch/>
        </p:blipFill>
        <p:spPr>
          <a:xfrm>
            <a:off x="2130480" y="3889080"/>
            <a:ext cx="4169880" cy="2470320"/>
          </a:xfrm>
          <a:prstGeom prst="rect">
            <a:avLst/>
          </a:prstGeom>
          <a:ln w="0">
            <a:noFill/>
          </a:ln>
        </p:spPr>
      </p:pic>
      <p:sp>
        <p:nvSpPr>
          <p:cNvPr id="215" name="Rectangle 55"/>
          <p:cNvSpPr/>
          <p:nvPr/>
        </p:nvSpPr>
        <p:spPr>
          <a:xfrm rot="5400000">
            <a:off x="4151880" y="3396960"/>
            <a:ext cx="6857640" cy="63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Rectangle 57"/>
          <p:cNvSpPr/>
          <p:nvPr/>
        </p:nvSpPr>
        <p:spPr>
          <a:xfrm>
            <a:off x="7583400" y="3396960"/>
            <a:ext cx="4608360" cy="63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7" name="Immagine 1" descr=""/>
          <p:cNvPicPr/>
          <p:nvPr/>
        </p:nvPicPr>
        <p:blipFill>
          <a:blip r:embed="rId3"/>
          <a:stretch/>
        </p:blipFill>
        <p:spPr>
          <a:xfrm>
            <a:off x="8642160" y="3903120"/>
            <a:ext cx="2512080" cy="2512080"/>
          </a:xfrm>
          <a:prstGeom prst="rect">
            <a:avLst/>
          </a:prstGeom>
          <a:ln w="0">
            <a:noFill/>
          </a:ln>
        </p:spPr>
      </p:pic>
      <p:sp>
        <p:nvSpPr>
          <p:cNvPr id="218" name="PlaceHolder 2"/>
          <p:cNvSpPr>
            <a:spLocks noGrp="1"/>
          </p:cNvSpPr>
          <p:nvPr>
            <p:ph type="sldNum" idx="21"/>
          </p:nvPr>
        </p:nvSpPr>
        <p:spPr>
          <a:xfrm>
            <a:off x="10569240" y="6309360"/>
            <a:ext cx="979560" cy="45684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b">
            <a:normAutofit fontScale="94000"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1" lang="en-US" sz="1600" spc="148" strike="noStrike">
                <a:solidFill>
                  <a:srgbClr val="404040"/>
                </a:solidFill>
                <a:latin typeface="Meiryo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0B4D7D91-E1EC-4CD2-BAE0-5B59554603C8}" type="slidenum">
              <a:rPr b="1" lang="en-US" sz="1600" spc="148" strike="noStrike">
                <a:solidFill>
                  <a:srgbClr val="404040"/>
                </a:solidFill>
                <a:latin typeface="Meiryo"/>
              </a:rPr>
              <a:t>10</a:t>
            </a:fld>
            <a:endParaRPr b="0" lang="it-IT" sz="16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1535400" y="4872240"/>
            <a:ext cx="10013400" cy="102996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ctr">
            <a:normAutofit/>
          </a:bodyPr>
          <a:p>
            <a:pPr>
              <a:lnSpc>
                <a:spcPct val="150000"/>
              </a:lnSpc>
              <a:buNone/>
            </a:pPr>
            <a:r>
              <a:rPr b="1" lang="it-IT" sz="3600" spc="148" strike="noStrike">
                <a:solidFill>
                  <a:srgbClr val="ffffff"/>
                </a:solidFill>
                <a:latin typeface="Meiryo"/>
              </a:rPr>
              <a:t>The Digital Techne’s Software Platform</a:t>
            </a:r>
            <a:endParaRPr b="0" lang="it-IT" sz="36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ldNum" idx="13"/>
          </p:nvPr>
        </p:nvSpPr>
        <p:spPr>
          <a:xfrm>
            <a:off x="10569240" y="6309360"/>
            <a:ext cx="979560" cy="45684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b">
            <a:noAutofit/>
          </a:bodyPr>
          <a:lstStyle>
            <a:lvl1pPr algn="r">
              <a:lnSpc>
                <a:spcPct val="100000"/>
              </a:lnSpc>
              <a:buNone/>
              <a:defRPr b="1" lang="en-US" sz="1600" spc="148" strike="noStrike">
                <a:solidFill>
                  <a:srgbClr val="404040"/>
                </a:solidFill>
                <a:latin typeface="Meiry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C8A8F8C-071B-45A8-90F9-814E99B25B29}" type="slidenum">
              <a:rPr b="1" lang="en-US" sz="1600" spc="148" strike="noStrike">
                <a:solidFill>
                  <a:srgbClr val="404040"/>
                </a:solidFill>
                <a:latin typeface="Meiryo"/>
              </a:rPr>
              <a:t>2</a:t>
            </a:fld>
            <a:endParaRPr b="0" lang="it-IT" sz="1600" spc="-1" strike="noStrike">
              <a:latin typeface="Times New Roman"/>
            </a:endParaRPr>
          </a:p>
        </p:txBody>
      </p:sp>
      <p:sp>
        <p:nvSpPr>
          <p:cNvPr id="181" name="Titolo 6"/>
          <p:cNvSpPr/>
          <p:nvPr/>
        </p:nvSpPr>
        <p:spPr>
          <a:xfrm>
            <a:off x="1089000" y="91440"/>
            <a:ext cx="10013400" cy="465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9800" rIns="109800" tIns="109800" bIns="91440" anchor="ctr">
            <a:normAutofit/>
          </a:bodyPr>
          <a:p>
            <a:pPr>
              <a:lnSpc>
                <a:spcPct val="150000"/>
              </a:lnSpc>
              <a:buNone/>
            </a:pPr>
            <a:r>
              <a:rPr b="1" lang="it-IT" sz="2000" spc="148" strike="noStrike">
                <a:solidFill>
                  <a:srgbClr val="000000"/>
                </a:solidFill>
                <a:latin typeface="Meiryo"/>
              </a:rPr>
              <a:t>Physical Artwork </a:t>
            </a:r>
            <a:endParaRPr b="0" lang="it-IT" sz="2000" spc="-1" strike="noStrike">
              <a:latin typeface="Arial"/>
            </a:endParaRPr>
          </a:p>
          <a:p>
            <a:pPr marL="571680" indent="-5716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it-IT" sz="2000" spc="148" strike="noStrike">
                <a:solidFill>
                  <a:srgbClr val="000000"/>
                </a:solidFill>
                <a:latin typeface="Meiryo"/>
              </a:rPr>
              <a:t>Genomic Tag code management </a:t>
            </a:r>
            <a:endParaRPr b="0" lang="it-IT" sz="2000" spc="-1" strike="noStrike">
              <a:latin typeface="Arial"/>
            </a:endParaRPr>
          </a:p>
          <a:p>
            <a:pPr marL="571680" indent="-5716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it-IT" sz="2000" spc="148" strike="noStrike">
                <a:solidFill>
                  <a:srgbClr val="000000"/>
                </a:solidFill>
                <a:latin typeface="Meiryo"/>
              </a:rPr>
              <a:t>Multimedia (metadata</a:t>
            </a:r>
            <a:r>
              <a:rPr b="0" lang="en-US" sz="2000" spc="148" strike="noStrike">
                <a:solidFill>
                  <a:srgbClr val="000000"/>
                </a:solidFill>
                <a:latin typeface="Meiryo"/>
              </a:rPr>
              <a:t> </a:t>
            </a:r>
            <a:r>
              <a:rPr b="0" lang="it-IT" sz="2000" spc="148" strike="noStrike">
                <a:solidFill>
                  <a:srgbClr val="000000"/>
                </a:solidFill>
                <a:latin typeface="Meiryo"/>
              </a:rPr>
              <a:t>and media files)</a:t>
            </a:r>
            <a:endParaRPr b="0" lang="it-IT" sz="2000" spc="-1" strike="noStrike">
              <a:latin typeface="Arial"/>
            </a:endParaRPr>
          </a:p>
          <a:p>
            <a:pPr marL="571680" indent="-5716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it-IT" sz="2000" spc="148" strike="noStrike">
                <a:solidFill>
                  <a:srgbClr val="000000"/>
                </a:solidFill>
                <a:latin typeface="Meiryo"/>
              </a:rPr>
              <a:t>Confidentiality using strong crypto</a:t>
            </a:r>
            <a:endParaRPr b="0" lang="it-IT" sz="2000" spc="-1" strike="noStrike">
              <a:latin typeface="Arial"/>
            </a:endParaRPr>
          </a:p>
          <a:p>
            <a:pPr marL="571680" indent="-5716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it-IT" sz="2000" spc="148" strike="noStrike">
                <a:solidFill>
                  <a:srgbClr val="000000"/>
                </a:solidFill>
                <a:latin typeface="Meiryo"/>
              </a:rPr>
              <a:t>Blockchain transactions (add, lend)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1" lang="it-IT" sz="2000" spc="148" strike="noStrike">
                <a:solidFill>
                  <a:srgbClr val="000000"/>
                </a:solidFill>
                <a:latin typeface="Meiryo"/>
              </a:rPr>
              <a:t>Digital Art </a:t>
            </a:r>
            <a:endParaRPr b="0" lang="it-IT" sz="2000" spc="-1" strike="noStrike">
              <a:latin typeface="Arial"/>
            </a:endParaRPr>
          </a:p>
          <a:p>
            <a:pPr marL="571680" indent="-5716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it-IT" sz="2000" spc="148" strike="noStrike">
                <a:solidFill>
                  <a:srgbClr val="000000"/>
                </a:solidFill>
                <a:latin typeface="Meiryo"/>
              </a:rPr>
              <a:t>Cloning (print run, tokenization)</a:t>
            </a:r>
            <a:endParaRPr b="0" lang="it-IT" sz="2000" spc="-1" strike="noStrike">
              <a:latin typeface="Arial"/>
            </a:endParaRPr>
          </a:p>
          <a:p>
            <a:pPr marL="571680" indent="-5716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it-IT" sz="2000" spc="148" strike="noStrike">
                <a:solidFill>
                  <a:srgbClr val="000000"/>
                </a:solidFill>
                <a:latin typeface="Meiryo"/>
              </a:rPr>
              <a:t>Marketplace integration</a:t>
            </a:r>
            <a:endParaRPr b="0" lang="it-IT" sz="2000" spc="-1" strike="noStrike">
              <a:latin typeface="Arial"/>
            </a:endParaRPr>
          </a:p>
          <a:p>
            <a:pPr marL="571680" indent="-5716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it-IT" sz="2000" spc="148" strike="noStrike">
                <a:solidFill>
                  <a:srgbClr val="000000"/>
                </a:solidFill>
                <a:latin typeface="Meiryo"/>
              </a:rPr>
              <a:t>Blockchain transactions (add, trade)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it-IT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535400" y="4872240"/>
            <a:ext cx="10013400" cy="102996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ctr">
            <a:normAutofit/>
          </a:bodyPr>
          <a:p>
            <a:pPr>
              <a:lnSpc>
                <a:spcPct val="150000"/>
              </a:lnSpc>
              <a:buNone/>
            </a:pPr>
            <a:r>
              <a:rPr b="1" lang="it-IT" sz="3600" spc="148" strike="noStrike">
                <a:solidFill>
                  <a:srgbClr val="ffffff"/>
                </a:solidFill>
                <a:latin typeface="Meiryo"/>
              </a:rPr>
              <a:t>Physical Artwork </a:t>
            </a:r>
            <a:endParaRPr b="0" lang="it-IT" sz="36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ldNum" idx="14"/>
          </p:nvPr>
        </p:nvSpPr>
        <p:spPr>
          <a:xfrm>
            <a:off x="10569240" y="6309360"/>
            <a:ext cx="979560" cy="45684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b">
            <a:noAutofit/>
          </a:bodyPr>
          <a:lstStyle>
            <a:lvl1pPr algn="r">
              <a:lnSpc>
                <a:spcPct val="100000"/>
              </a:lnSpc>
              <a:buNone/>
              <a:defRPr b="1" lang="en-US" sz="1600" spc="148" strike="noStrike">
                <a:solidFill>
                  <a:srgbClr val="404040"/>
                </a:solidFill>
                <a:latin typeface="Meiry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3B6E3E6-4770-4FB3-B838-48E3CF7BBBED}" type="slidenum">
              <a:rPr b="1" lang="en-US" sz="1600" spc="148" strike="noStrike">
                <a:solidFill>
                  <a:srgbClr val="404040"/>
                </a:solidFill>
                <a:latin typeface="Meiryo"/>
              </a:rPr>
              <a:t>3</a:t>
            </a:fld>
            <a:endParaRPr b="0" lang="it-IT" sz="1600" spc="-1" strike="noStrike">
              <a:latin typeface="Times New Roman"/>
            </a:endParaRPr>
          </a:p>
        </p:txBody>
      </p:sp>
      <p:sp>
        <p:nvSpPr>
          <p:cNvPr id="184" name="Titolo 6"/>
          <p:cNvSpPr/>
          <p:nvPr/>
        </p:nvSpPr>
        <p:spPr>
          <a:xfrm>
            <a:off x="1788840" y="516240"/>
            <a:ext cx="10013400" cy="370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9800" rIns="109800" tIns="109800" bIns="91440" anchor="ctr">
            <a:normAutofit fontScale="80000"/>
          </a:bodyPr>
          <a:p>
            <a:pPr marL="571680" indent="-5716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it-IT" sz="2400" spc="148" strike="noStrike">
                <a:solidFill>
                  <a:srgbClr val="000000"/>
                </a:solidFill>
                <a:latin typeface="Meiryo"/>
              </a:rPr>
              <a:t>The DNA code links the ink on physical artwork and its digital counterpart</a:t>
            </a:r>
            <a:endParaRPr b="0" lang="it-IT" sz="2400" spc="-1" strike="noStrike">
              <a:latin typeface="Arial"/>
            </a:endParaRPr>
          </a:p>
          <a:p>
            <a:pPr marL="571680" indent="-5716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it-IT" sz="2400" spc="148" strike="noStrike">
                <a:solidFill>
                  <a:srgbClr val="000000"/>
                </a:solidFill>
                <a:latin typeface="Meiryo"/>
              </a:rPr>
              <a:t> </a:t>
            </a:r>
            <a:r>
              <a:rPr b="1" lang="it-IT" sz="2400" spc="148" strike="noStrike">
                <a:solidFill>
                  <a:srgbClr val="000000"/>
                </a:solidFill>
                <a:latin typeface="Meiryo"/>
              </a:rPr>
              <a:t>Multimedia archive: easy browsing among public, private and lended dossier, holding artwork info</a:t>
            </a:r>
            <a:endParaRPr b="0" lang="it-IT" sz="2400" spc="-1" strike="noStrike">
              <a:latin typeface="Arial"/>
            </a:endParaRPr>
          </a:p>
          <a:p>
            <a:pPr marL="571680" indent="-5716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it-IT" sz="2400" spc="148" strike="noStrike">
                <a:solidFill>
                  <a:srgbClr val="000000"/>
                </a:solidFill>
                <a:latin typeface="Meiryo"/>
              </a:rPr>
              <a:t>Confidentiality on non public dossier</a:t>
            </a:r>
            <a:endParaRPr b="0" lang="it-IT" sz="2400" spc="-1" strike="noStrike">
              <a:latin typeface="Arial"/>
            </a:endParaRPr>
          </a:p>
          <a:p>
            <a:pPr marL="571680" indent="-5716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it-IT" sz="2400" spc="148" strike="noStrike">
                <a:solidFill>
                  <a:srgbClr val="000000"/>
                </a:solidFill>
                <a:latin typeface="Meiryo"/>
              </a:rPr>
              <a:t>Time based access to lended dossier</a:t>
            </a:r>
            <a:endParaRPr b="0" lang="it-IT" sz="2400" spc="-1" strike="noStrike">
              <a:latin typeface="Arial"/>
            </a:endParaRPr>
          </a:p>
          <a:p>
            <a:pPr marL="571680" indent="-5716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it-IT" sz="2400" spc="148" strike="noStrike">
                <a:solidFill>
                  <a:srgbClr val="000000"/>
                </a:solidFill>
                <a:latin typeface="Meiryo"/>
              </a:rPr>
              <a:t>Personal identity and BC wallet are decoupled</a:t>
            </a:r>
            <a:endParaRPr b="0" lang="it-IT" sz="2400" spc="-1" strike="noStrike">
              <a:latin typeface="Arial"/>
            </a:endParaRPr>
          </a:p>
          <a:p>
            <a:pPr marL="571680" indent="-5716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it-IT" sz="2400" spc="148" strike="noStrike">
                <a:solidFill>
                  <a:srgbClr val="000000"/>
                </a:solidFill>
                <a:latin typeface="Meiryo"/>
              </a:rPr>
              <a:t>Owner of the dossier can be anonymous</a:t>
            </a:r>
            <a:endParaRPr b="0" lang="it-IT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535400" y="4872240"/>
            <a:ext cx="10013400" cy="102996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ctr">
            <a:normAutofit/>
          </a:bodyPr>
          <a:p>
            <a:pPr>
              <a:lnSpc>
                <a:spcPct val="150000"/>
              </a:lnSpc>
              <a:buNone/>
            </a:pPr>
            <a:r>
              <a:rPr b="1" lang="it-IT" sz="3600" spc="148" strike="noStrike">
                <a:solidFill>
                  <a:srgbClr val="ffffff"/>
                </a:solidFill>
                <a:latin typeface="Meiryo"/>
              </a:rPr>
              <a:t>Physical Artwork </a:t>
            </a:r>
            <a:endParaRPr b="0" lang="it-IT" sz="36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sldNum" idx="15"/>
          </p:nvPr>
        </p:nvSpPr>
        <p:spPr>
          <a:xfrm>
            <a:off x="10569240" y="6309360"/>
            <a:ext cx="979560" cy="45684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b">
            <a:noAutofit/>
          </a:bodyPr>
          <a:lstStyle>
            <a:lvl1pPr algn="r">
              <a:lnSpc>
                <a:spcPct val="100000"/>
              </a:lnSpc>
              <a:buNone/>
              <a:defRPr b="1" lang="en-US" sz="1600" spc="148" strike="noStrike">
                <a:solidFill>
                  <a:srgbClr val="404040"/>
                </a:solidFill>
                <a:latin typeface="Meiry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51F9240-AABA-41AE-A164-5D2CD87A1B81}" type="slidenum">
              <a:rPr b="1" lang="en-US" sz="1600" spc="148" strike="noStrike">
                <a:solidFill>
                  <a:srgbClr val="404040"/>
                </a:solidFill>
                <a:latin typeface="Meiryo"/>
              </a:rPr>
              <a:t>4</a:t>
            </a:fld>
            <a:endParaRPr b="0" lang="it-IT" sz="1600" spc="-1" strike="noStrike">
              <a:latin typeface="Times New Roman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-1800" y="158400"/>
            <a:ext cx="12191760" cy="654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535400" y="4872240"/>
            <a:ext cx="10013400" cy="102996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ctr">
            <a:normAutofit/>
          </a:bodyPr>
          <a:p>
            <a:pPr>
              <a:lnSpc>
                <a:spcPct val="150000"/>
              </a:lnSpc>
              <a:buNone/>
            </a:pPr>
            <a:r>
              <a:rPr b="1" lang="it-IT" sz="3600" spc="148" strike="noStrike">
                <a:solidFill>
                  <a:srgbClr val="ffffff"/>
                </a:solidFill>
                <a:latin typeface="Meiryo"/>
              </a:rPr>
              <a:t>Digital Artwork </a:t>
            </a:r>
            <a:endParaRPr b="0" lang="it-IT" sz="36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sldNum" idx="16"/>
          </p:nvPr>
        </p:nvSpPr>
        <p:spPr>
          <a:xfrm>
            <a:off x="10569240" y="6309360"/>
            <a:ext cx="979560" cy="45684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b">
            <a:noAutofit/>
          </a:bodyPr>
          <a:lstStyle>
            <a:lvl1pPr algn="r">
              <a:lnSpc>
                <a:spcPct val="100000"/>
              </a:lnSpc>
              <a:buNone/>
              <a:defRPr b="1" lang="en-US" sz="1600" spc="148" strike="noStrike">
                <a:solidFill>
                  <a:srgbClr val="404040"/>
                </a:solidFill>
                <a:latin typeface="Meiry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EADBC81-4844-442C-A3E3-037E95E23261}" type="slidenum">
              <a:rPr b="1" lang="en-US" sz="1600" spc="148" strike="noStrike">
                <a:solidFill>
                  <a:srgbClr val="404040"/>
                </a:solidFill>
                <a:latin typeface="Meiryo"/>
              </a:rPr>
              <a:t>5</a:t>
            </a:fld>
            <a:endParaRPr b="0" lang="it-IT" sz="1600" spc="-1" strike="noStrike">
              <a:latin typeface="Times New Roman"/>
            </a:endParaRPr>
          </a:p>
        </p:txBody>
      </p:sp>
      <p:sp>
        <p:nvSpPr>
          <p:cNvPr id="190" name="Titolo 6"/>
          <p:cNvSpPr/>
          <p:nvPr/>
        </p:nvSpPr>
        <p:spPr>
          <a:xfrm>
            <a:off x="1788840" y="516240"/>
            <a:ext cx="10013400" cy="370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9800" rIns="109800" tIns="109800" bIns="91440" anchor="ctr">
            <a:normAutofit/>
          </a:bodyPr>
          <a:p>
            <a:pPr marL="571680" indent="-5716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it-IT" sz="2400" spc="148" strike="noStrike">
                <a:solidFill>
                  <a:srgbClr val="000000"/>
                </a:solidFill>
                <a:latin typeface="Meiryo"/>
              </a:rPr>
              <a:t>Streamline the easy cloning of digital artwork</a:t>
            </a:r>
            <a:endParaRPr b="0" lang="it-IT" sz="2400" spc="-1" strike="noStrike">
              <a:latin typeface="Arial"/>
            </a:endParaRPr>
          </a:p>
          <a:p>
            <a:pPr marL="571680" indent="-5716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it-IT" sz="2400" spc="148" strike="noStrike">
                <a:solidFill>
                  <a:srgbClr val="000000"/>
                </a:solidFill>
                <a:latin typeface="Meiryo"/>
              </a:rPr>
              <a:t>Time consuming, Back End driven</a:t>
            </a:r>
            <a:endParaRPr b="0" lang="it-IT" sz="2400" spc="-1" strike="noStrike">
              <a:latin typeface="Arial"/>
            </a:endParaRPr>
          </a:p>
          <a:p>
            <a:pPr marL="571680" indent="-5716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it-IT" sz="2400" spc="-1" strike="noStrike">
                <a:solidFill>
                  <a:srgbClr val="000000"/>
                </a:solidFill>
                <a:latin typeface="Meiryo"/>
              </a:rPr>
              <a:t>Instead of attributes change (i.e. Bored Apes Yacht Club), customize each image in two possible ways:</a:t>
            </a:r>
            <a:endParaRPr b="0" lang="it-IT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it-IT" sz="2000" spc="-1" strike="noStrike">
                <a:solidFill>
                  <a:srgbClr val="000000"/>
                </a:solidFill>
                <a:latin typeface="Meiryo"/>
              </a:rPr>
              <a:t>Tokenization: split image in smaller rectangles, outline the active rectangle, blur the remaining image</a:t>
            </a:r>
            <a:endParaRPr b="0" lang="it-IT" sz="20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it-IT" sz="2000" spc="-1" strike="noStrike">
                <a:solidFill>
                  <a:srgbClr val="000000"/>
                </a:solidFill>
                <a:latin typeface="Meiryo"/>
              </a:rPr>
              <a:t>Print run: imprint the number of the copy and the artist’s signature on the image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1535400" y="4872240"/>
            <a:ext cx="10013400" cy="102996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ctr">
            <a:normAutofit/>
          </a:bodyPr>
          <a:p>
            <a:pPr>
              <a:lnSpc>
                <a:spcPct val="150000"/>
              </a:lnSpc>
              <a:buNone/>
            </a:pPr>
            <a:r>
              <a:rPr b="1" lang="it-IT" sz="3600" spc="148" strike="noStrike">
                <a:solidFill>
                  <a:srgbClr val="ffffff"/>
                </a:solidFill>
                <a:latin typeface="Meiryo"/>
              </a:rPr>
              <a:t>Print run and Tokenization</a:t>
            </a:r>
            <a:endParaRPr b="0" lang="it-IT" sz="36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sldNum" idx="17"/>
          </p:nvPr>
        </p:nvSpPr>
        <p:spPr>
          <a:xfrm>
            <a:off x="10569240" y="6309360"/>
            <a:ext cx="979560" cy="45684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b">
            <a:noAutofit/>
          </a:bodyPr>
          <a:lstStyle>
            <a:lvl1pPr algn="r">
              <a:lnSpc>
                <a:spcPct val="100000"/>
              </a:lnSpc>
              <a:buNone/>
              <a:defRPr b="1" lang="en-US" sz="1600" spc="148" strike="noStrike">
                <a:solidFill>
                  <a:srgbClr val="404040"/>
                </a:solidFill>
                <a:latin typeface="Meiry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064F4B5-9667-470D-AE17-C44E5773ECEF}" type="slidenum">
              <a:rPr b="1" lang="en-US" sz="1600" spc="148" strike="noStrike">
                <a:solidFill>
                  <a:srgbClr val="404040"/>
                </a:solidFill>
                <a:latin typeface="Meiryo"/>
              </a:rPr>
              <a:t>6</a:t>
            </a:fld>
            <a:endParaRPr b="0" lang="it-IT" sz="1600" spc="-1" strike="noStrike">
              <a:latin typeface="Times New Roman"/>
            </a:endParaRPr>
          </a:p>
        </p:txBody>
      </p:sp>
      <p:pic>
        <p:nvPicPr>
          <p:cNvPr id="193" name="Immagine 2" descr=""/>
          <p:cNvPicPr/>
          <p:nvPr/>
        </p:nvPicPr>
        <p:blipFill>
          <a:blip r:embed="rId1"/>
          <a:stretch/>
        </p:blipFill>
        <p:spPr>
          <a:xfrm>
            <a:off x="1833120" y="423360"/>
            <a:ext cx="3967560" cy="3819240"/>
          </a:xfrm>
          <a:prstGeom prst="rect">
            <a:avLst/>
          </a:prstGeom>
          <a:ln w="0">
            <a:noFill/>
          </a:ln>
        </p:spPr>
      </p:pic>
      <p:pic>
        <p:nvPicPr>
          <p:cNvPr id="194" name="Immagine 3" descr=""/>
          <p:cNvPicPr/>
          <p:nvPr/>
        </p:nvPicPr>
        <p:blipFill>
          <a:blip r:embed="rId2"/>
          <a:stretch/>
        </p:blipFill>
        <p:spPr>
          <a:xfrm>
            <a:off x="6939000" y="423360"/>
            <a:ext cx="3816360" cy="381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1535400" y="4872240"/>
            <a:ext cx="10013400" cy="102996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ctr">
            <a:normAutofit/>
          </a:bodyPr>
          <a:p>
            <a:pPr>
              <a:lnSpc>
                <a:spcPct val="150000"/>
              </a:lnSpc>
              <a:buNone/>
            </a:pPr>
            <a:r>
              <a:rPr b="1" lang="it-IT" sz="3600" spc="148" strike="noStrike">
                <a:solidFill>
                  <a:srgbClr val="ffffff"/>
                </a:solidFill>
                <a:latin typeface="Meiryo"/>
              </a:rPr>
              <a:t>Software Structure</a:t>
            </a:r>
            <a:endParaRPr b="0" lang="it-IT" sz="36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sldNum" idx="18"/>
          </p:nvPr>
        </p:nvSpPr>
        <p:spPr>
          <a:xfrm>
            <a:off x="10569240" y="6309360"/>
            <a:ext cx="979560" cy="45684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b">
            <a:noAutofit/>
          </a:bodyPr>
          <a:lstStyle>
            <a:lvl1pPr algn="r">
              <a:lnSpc>
                <a:spcPct val="100000"/>
              </a:lnSpc>
              <a:buNone/>
              <a:defRPr b="1" lang="en-US" sz="1600" spc="148" strike="noStrike">
                <a:solidFill>
                  <a:srgbClr val="404040"/>
                </a:solidFill>
                <a:latin typeface="Meiry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7B122CC-CDBC-4E44-BD02-E620391E9F28}" type="slidenum">
              <a:rPr b="1" lang="en-US" sz="1600" spc="148" strike="noStrike">
                <a:solidFill>
                  <a:srgbClr val="404040"/>
                </a:solidFill>
                <a:latin typeface="Meiryo"/>
              </a:rPr>
              <a:t>7</a:t>
            </a:fld>
            <a:endParaRPr b="0" lang="it-IT" sz="1600" spc="-1" strike="noStrike">
              <a:latin typeface="Times New Roman"/>
            </a:endParaRPr>
          </a:p>
        </p:txBody>
      </p:sp>
      <p:pic>
        <p:nvPicPr>
          <p:cNvPr id="197" name="Immagine 2" descr=""/>
          <p:cNvPicPr/>
          <p:nvPr/>
        </p:nvPicPr>
        <p:blipFill>
          <a:blip r:embed="rId1"/>
          <a:stretch/>
        </p:blipFill>
        <p:spPr>
          <a:xfrm>
            <a:off x="3292560" y="0"/>
            <a:ext cx="6678720" cy="487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1535400" y="4872240"/>
            <a:ext cx="10013400" cy="102996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ctr">
            <a:normAutofit/>
          </a:bodyPr>
          <a:p>
            <a:pPr>
              <a:lnSpc>
                <a:spcPct val="150000"/>
              </a:lnSpc>
              <a:buNone/>
            </a:pPr>
            <a:r>
              <a:rPr b="1" lang="it-IT" sz="3600" spc="148" strike="noStrike">
                <a:solidFill>
                  <a:srgbClr val="ffffff"/>
                </a:solidFill>
                <a:latin typeface="Meiryo"/>
              </a:rPr>
              <a:t>ICP Potential Benefits</a:t>
            </a:r>
            <a:endParaRPr b="0" lang="it-IT" sz="36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ldNum" idx="19"/>
          </p:nvPr>
        </p:nvSpPr>
        <p:spPr>
          <a:xfrm>
            <a:off x="10569240" y="6309360"/>
            <a:ext cx="979560" cy="45684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b">
            <a:noAutofit/>
          </a:bodyPr>
          <a:lstStyle>
            <a:lvl1pPr algn="r">
              <a:lnSpc>
                <a:spcPct val="100000"/>
              </a:lnSpc>
              <a:buNone/>
              <a:defRPr b="1" lang="en-US" sz="1600" spc="148" strike="noStrike">
                <a:solidFill>
                  <a:srgbClr val="404040"/>
                </a:solidFill>
                <a:latin typeface="Meiry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C05B410-ACA9-4ACB-BF63-868C1FB52897}" type="slidenum">
              <a:rPr b="1" lang="en-US" sz="1600" spc="148" strike="noStrike">
                <a:solidFill>
                  <a:srgbClr val="404040"/>
                </a:solidFill>
                <a:latin typeface="Meiryo"/>
              </a:rPr>
              <a:t>8</a:t>
            </a:fld>
            <a:endParaRPr b="0" lang="it-IT" sz="1600" spc="-1" strike="noStrike">
              <a:latin typeface="Times New Roman"/>
            </a:endParaRPr>
          </a:p>
        </p:txBody>
      </p:sp>
      <p:sp>
        <p:nvSpPr>
          <p:cNvPr id="200" name="Titolo 6"/>
          <p:cNvSpPr/>
          <p:nvPr/>
        </p:nvSpPr>
        <p:spPr>
          <a:xfrm>
            <a:off x="1788840" y="516240"/>
            <a:ext cx="10013400" cy="370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9800" rIns="109800" tIns="109800" bIns="91440" anchor="ctr">
            <a:normAutofit/>
          </a:bodyPr>
          <a:p>
            <a:pPr marL="565200" indent="-457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it-IT" sz="2400" spc="-1" strike="noStrike">
                <a:solidFill>
                  <a:srgbClr val="000000"/>
                </a:solidFill>
                <a:latin typeface="Meiryo"/>
              </a:rPr>
              <a:t>More intuitive interaction for Dapp applications </a:t>
            </a:r>
            <a:endParaRPr b="0" lang="it-IT" sz="2400" spc="-1" strike="noStrike">
              <a:latin typeface="Arial"/>
            </a:endParaRPr>
          </a:p>
          <a:p>
            <a:pPr marL="565200" indent="-457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it-IT" sz="2400" spc="-1" strike="noStrike">
                <a:solidFill>
                  <a:srgbClr val="000000"/>
                </a:solidFill>
                <a:latin typeface="Meiryo"/>
              </a:rPr>
              <a:t>Platform native integration of</a:t>
            </a:r>
            <a:r>
              <a:rPr b="0" lang="it-IT" sz="2400" spc="-1" strike="noStrike">
                <a:solidFill>
                  <a:srgbClr val="000000"/>
                </a:solidFill>
                <a:latin typeface="Meiryo"/>
              </a:rPr>
              <a:t>:</a:t>
            </a:r>
            <a:endParaRPr b="0" lang="it-IT" sz="2400" spc="-1" strike="noStrike">
              <a:latin typeface="Arial"/>
            </a:endParaRPr>
          </a:p>
          <a:p>
            <a:pPr lvl="1" marL="997200" indent="-457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Wingdings" charset="2"/>
              <a:buChar char=""/>
            </a:pPr>
            <a:r>
              <a:rPr b="0" lang="it-IT" sz="2400" spc="-1" strike="noStrike">
                <a:solidFill>
                  <a:srgbClr val="000000"/>
                </a:solidFill>
                <a:latin typeface="Meiryo"/>
              </a:rPr>
              <a:t>Cheap storage</a:t>
            </a:r>
            <a:endParaRPr b="0" lang="it-IT" sz="2400" spc="-1" strike="noStrike">
              <a:latin typeface="Arial"/>
            </a:endParaRPr>
          </a:p>
          <a:p>
            <a:pPr lvl="1" marL="997200" indent="-457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Wingdings" charset="2"/>
              <a:buChar char=""/>
            </a:pPr>
            <a:r>
              <a:rPr b="0" lang="it-IT" sz="2400" spc="-1" strike="noStrike">
                <a:solidFill>
                  <a:srgbClr val="000000"/>
                </a:solidFill>
                <a:latin typeface="Meiryo"/>
              </a:rPr>
              <a:t>Identity handling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535400" y="4872240"/>
            <a:ext cx="10013400" cy="102996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ctr">
            <a:normAutofit/>
          </a:bodyPr>
          <a:p>
            <a:pPr>
              <a:lnSpc>
                <a:spcPct val="150000"/>
              </a:lnSpc>
              <a:buNone/>
            </a:pPr>
            <a:r>
              <a:rPr b="1" lang="it-IT" sz="3600" spc="148" strike="noStrike">
                <a:solidFill>
                  <a:srgbClr val="ffffff"/>
                </a:solidFill>
                <a:latin typeface="Meiryo"/>
              </a:rPr>
              <a:t>Where we are</a:t>
            </a:r>
            <a:endParaRPr b="0" lang="it-IT" sz="3600" spc="-1" strike="noStrike">
              <a:solidFill>
                <a:srgbClr val="000000"/>
              </a:solidFill>
              <a:latin typeface="Meiryo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sldNum" idx="20"/>
          </p:nvPr>
        </p:nvSpPr>
        <p:spPr>
          <a:xfrm>
            <a:off x="10569240" y="6309360"/>
            <a:ext cx="979560" cy="456840"/>
          </a:xfrm>
          <a:prstGeom prst="rect">
            <a:avLst/>
          </a:prstGeom>
          <a:noFill/>
          <a:ln w="0">
            <a:noFill/>
          </a:ln>
        </p:spPr>
        <p:txBody>
          <a:bodyPr lIns="109800" rIns="109800" tIns="109800" bIns="91440" anchor="b">
            <a:noAutofit/>
          </a:bodyPr>
          <a:lstStyle>
            <a:lvl1pPr algn="r">
              <a:lnSpc>
                <a:spcPct val="100000"/>
              </a:lnSpc>
              <a:buNone/>
              <a:defRPr b="1" lang="en-US" sz="1600" spc="148" strike="noStrike">
                <a:solidFill>
                  <a:srgbClr val="404040"/>
                </a:solidFill>
                <a:latin typeface="Meiry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5A34B4E-CA09-4DD5-A6FF-D0017AD50FC1}" type="slidenum">
              <a:rPr b="1" lang="en-US" sz="1600" spc="148" strike="noStrike">
                <a:solidFill>
                  <a:srgbClr val="404040"/>
                </a:solidFill>
                <a:latin typeface="Meiryo"/>
              </a:rPr>
              <a:t>9</a:t>
            </a:fld>
            <a:endParaRPr b="0" lang="it-IT" sz="1600" spc="-1" strike="noStrike">
              <a:latin typeface="Times New Roman"/>
            </a:endParaRPr>
          </a:p>
        </p:txBody>
      </p:sp>
      <p:sp>
        <p:nvSpPr>
          <p:cNvPr id="203" name="Titolo 6"/>
          <p:cNvSpPr/>
          <p:nvPr/>
        </p:nvSpPr>
        <p:spPr>
          <a:xfrm>
            <a:off x="1788840" y="0"/>
            <a:ext cx="10013400" cy="470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9800" rIns="109800" tIns="109800" bIns="91440" anchor="ctr">
            <a:normAutofit fontScale="85000"/>
          </a:bodyPr>
          <a:p>
            <a:pPr marL="571680" indent="-5716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it-IT" sz="2400" spc="148" strike="noStrike">
                <a:solidFill>
                  <a:srgbClr val="000000"/>
                </a:solidFill>
                <a:latin typeface="Meiryo"/>
              </a:rPr>
              <a:t>Physical Artwork</a:t>
            </a:r>
            <a:endParaRPr b="0" lang="it-IT" sz="24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it-IT" sz="2100" spc="-1" strike="noStrike">
                <a:solidFill>
                  <a:srgbClr val="000000"/>
                </a:solidFill>
                <a:latin typeface="Meiryo"/>
              </a:rPr>
              <a:t>Genomic Tag POC available</a:t>
            </a:r>
            <a:endParaRPr b="0" lang="it-IT" sz="21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100" spc="-1" strike="noStrike">
                <a:solidFill>
                  <a:srgbClr val="000000"/>
                </a:solidFill>
                <a:latin typeface="Meiryo"/>
              </a:rPr>
              <a:t>Construction of the genomic laboratory and development of the software infrastructure are underway</a:t>
            </a:r>
            <a:endParaRPr b="0" lang="it-IT" sz="2100" spc="-1" strike="noStrike">
              <a:latin typeface="Arial"/>
            </a:endParaRPr>
          </a:p>
          <a:p>
            <a:pPr marL="571680" indent="-5716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it-IT" sz="2400" spc="148" strike="noStrike">
                <a:solidFill>
                  <a:srgbClr val="000000"/>
                </a:solidFill>
                <a:latin typeface="Meiryo"/>
              </a:rPr>
              <a:t>Digital Art</a:t>
            </a:r>
            <a:endParaRPr b="0" lang="it-IT" sz="24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it-IT" sz="2100" spc="-1" strike="noStrike">
                <a:solidFill>
                  <a:srgbClr val="000000"/>
                </a:solidFill>
                <a:latin typeface="Meiryo"/>
              </a:rPr>
              <a:t>Platform rel 1.0 available and already integrated with the Rebus’ marketplace</a:t>
            </a:r>
            <a:endParaRPr b="0" lang="it-IT" sz="21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it-IT" sz="2100" spc="-1" strike="noStrike">
                <a:solidFill>
                  <a:srgbClr val="000000"/>
                </a:solidFill>
                <a:latin typeface="Meiryo"/>
              </a:rPr>
              <a:t>First artwork tokenization and Digital Art sale planned for the next few weeks</a:t>
            </a:r>
            <a:endParaRPr b="0" lang="it-IT" sz="2100" spc="-1" strike="noStrike">
              <a:latin typeface="Arial"/>
            </a:endParaRPr>
          </a:p>
          <a:p>
            <a:pPr marL="571680" indent="-5716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it-IT" sz="2400" spc="-1" strike="noStrike">
                <a:solidFill>
                  <a:srgbClr val="000000"/>
                </a:solidFill>
                <a:latin typeface="Meiryo"/>
              </a:rPr>
              <a:t>Market and commercial agreements</a:t>
            </a:r>
            <a:endParaRPr b="0" lang="it-IT" sz="24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it-IT" sz="1900" spc="-1" strike="noStrike">
                <a:solidFill>
                  <a:srgbClr val="000000"/>
                </a:solidFill>
                <a:latin typeface="Meiryo"/>
              </a:rPr>
              <a:t>Signed agreement for several charity Digital Art sales, first one will be used to fundraise the construction of a school in Tanzania by Istituto Cottolengo</a:t>
            </a:r>
            <a:endParaRPr b="0" lang="it-IT" sz="19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it-IT" sz="1900" spc="-1" strike="noStrike">
                <a:solidFill>
                  <a:srgbClr val="000000"/>
                </a:solidFill>
                <a:latin typeface="Meiryo"/>
              </a:rPr>
              <a:t>Signed agreements with some Italian artist for artwork tokenization</a:t>
            </a:r>
            <a:endParaRPr b="0" lang="it-IT" sz="19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it-IT" sz="1900" spc="-1" strike="noStrike">
                <a:solidFill>
                  <a:srgbClr val="000000"/>
                </a:solidFill>
                <a:latin typeface="Meiryo"/>
              </a:rPr>
              <a:t>Signed agreement</a:t>
            </a:r>
            <a:r>
              <a:rPr b="0" lang="it-IT" sz="1800" spc="-1" strike="noStrike">
                <a:solidFill>
                  <a:srgbClr val="000000"/>
                </a:solidFill>
                <a:latin typeface="Meiryo"/>
              </a:rPr>
              <a:t>s with several photo reporters </a:t>
            </a:r>
            <a:endParaRPr b="0" lang="it-IT" sz="18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it-IT" sz="1900" spc="-1" strike="noStrike">
                <a:solidFill>
                  <a:srgbClr val="000000"/>
                </a:solidFill>
                <a:latin typeface="Meiryo"/>
              </a:rPr>
              <a:t>Agreements in the process of closing with UNESCO, some Art dealers and some Art collectors for the adoption of our technology </a:t>
            </a:r>
            <a:endParaRPr b="0" lang="it-IT" sz="19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it-IT" sz="1900" spc="-1" strike="noStrike">
                <a:solidFill>
                  <a:srgbClr val="000000"/>
                </a:solidFill>
                <a:latin typeface="Meiryo"/>
              </a:rPr>
              <a:t>Discussion under way with the Italian government for the adoption of our technology</a:t>
            </a:r>
            <a:endParaRPr b="0" lang="it-IT" sz="1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093A0A0-A69C-47FE-9FE5-21F06181BF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A6507DE-E02C-4320-873D-704EA2AB6C24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6B374A7-2E79-4FEF-822D-2492B9AD907B}">
  <ds:schemaRefs>
    <ds:schemaRef ds:uri="http://schemas.microsoft.com/office/2006/metadata/properties"/>
    <ds:schemaRef ds:uri="http://www.w3.org/2000/xmlns/"/>
    <ds:schemaRef ds:uri="71af3243-3dd4-4a8d-8c0d-dd76da1f02a5"/>
    <ds:schemaRef ds:uri="http://schemas.microsoft.com/sharepoint/v3"/>
    <ds:schemaRef ds:uri="http://www.w3.org/2001/XMLSchema-instance"/>
    <ds:schemaRef ds:uri="http://schemas.microsoft.com/office/infopath/2007/PartnerControls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Application>LibreOffice/7.3.4.2$MacOSX_AARCH64 LibreOffice_project/728fec16bd5f605073805c3c9e7c4212a0120dc5</Application>
  <AppVersion>15.0000</AppVersion>
  <Words>1412</Words>
  <Paragraphs>252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2021-01-27T10:29:50Z</dcterms:created>
  <dc:creator/>
  <dc:description/>
  <dc:language>it-IT</dc:language>
  <cp:lastModifiedBy>roberto pirrone</cp:lastModifiedBy>
  <dcterms:modified xsi:type="dcterms:W3CDTF">2024-01-24T09:33:24Z</dcterms:modified>
  <cp:revision>12</cp:revision>
  <dc:subject/>
  <dc:title>Presentazione aziendale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9</vt:i4>
  </property>
  <property fmtid="{D5CDD505-2E9C-101B-9397-08002B2CF9AE}" pid="4" name="PresentationFormat">
    <vt:lpwstr>Widescreen</vt:lpwstr>
  </property>
  <property fmtid="{D5CDD505-2E9C-101B-9397-08002B2CF9AE}" pid="5" name="Slides">
    <vt:i4>10</vt:i4>
  </property>
</Properties>
</file>